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38" r:id="rId2"/>
    <p:sldId id="322" r:id="rId3"/>
    <p:sldId id="343" r:id="rId4"/>
    <p:sldId id="347" r:id="rId5"/>
    <p:sldId id="348" r:id="rId6"/>
    <p:sldId id="340" r:id="rId7"/>
    <p:sldId id="351" r:id="rId8"/>
    <p:sldId id="349" r:id="rId9"/>
    <p:sldId id="350" r:id="rId10"/>
    <p:sldId id="360" r:id="rId11"/>
    <p:sldId id="352" r:id="rId12"/>
    <p:sldId id="354" r:id="rId13"/>
    <p:sldId id="341" r:id="rId14"/>
    <p:sldId id="357" r:id="rId15"/>
    <p:sldId id="358" r:id="rId16"/>
    <p:sldId id="359" r:id="rId17"/>
    <p:sldId id="355" r:id="rId18"/>
    <p:sldId id="361" r:id="rId19"/>
    <p:sldId id="362" r:id="rId20"/>
    <p:sldId id="34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CDFF"/>
    <a:srgbClr val="ABDB77"/>
    <a:srgbClr val="FDB1C5"/>
    <a:srgbClr val="FD99B3"/>
    <a:srgbClr val="FFF18B"/>
    <a:srgbClr val="FF4B4B"/>
    <a:srgbClr val="FB3B6D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3" d="100"/>
          <a:sy n="43" d="100"/>
        </p:scale>
        <p:origin x="-95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84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30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«Числа 1-5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26" y="1700809"/>
            <a:ext cx="4941616" cy="249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3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179512" y="908720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Повторение.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Число пять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5.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7" name="Прямая соединительная линия 116"/>
          <p:cNvCxnSpPr>
            <a:stCxn id="119" idx="0"/>
          </p:cNvCxnSpPr>
          <p:nvPr/>
        </p:nvCxnSpPr>
        <p:spPr>
          <a:xfrm flipH="1">
            <a:off x="4541344" y="2702031"/>
            <a:ext cx="3504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119" idx="1"/>
            <a:endCxn id="119" idx="3"/>
          </p:cNvCxnSpPr>
          <p:nvPr/>
        </p:nvCxnSpPr>
        <p:spPr>
          <a:xfrm>
            <a:off x="3203848" y="4043340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Прямоугольник 118"/>
          <p:cNvSpPr/>
          <p:nvPr/>
        </p:nvSpPr>
        <p:spPr>
          <a:xfrm>
            <a:off x="3203848" y="2702031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32-конечная звезда 119"/>
          <p:cNvSpPr/>
          <p:nvPr/>
        </p:nvSpPr>
        <p:spPr>
          <a:xfrm>
            <a:off x="4674323" y="2733867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Дуга 120"/>
          <p:cNvSpPr/>
          <p:nvPr/>
        </p:nvSpPr>
        <p:spPr>
          <a:xfrm rot="2279206">
            <a:off x="4440438" y="3458037"/>
            <a:ext cx="1446009" cy="1473478"/>
          </a:xfrm>
          <a:prstGeom prst="arc">
            <a:avLst>
              <a:gd name="adj1" fmla="val 10381678"/>
              <a:gd name="adj2" fmla="val 20295603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27" name="Дуга 126"/>
          <p:cNvSpPr/>
          <p:nvPr/>
        </p:nvSpPr>
        <p:spPr>
          <a:xfrm rot="6451496">
            <a:off x="4707254" y="1789370"/>
            <a:ext cx="1228597" cy="1216853"/>
          </a:xfrm>
          <a:prstGeom prst="arc">
            <a:avLst>
              <a:gd name="adj1" fmla="val 17183731"/>
              <a:gd name="adj2" fmla="val 2178558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550030" y="2717798"/>
            <a:ext cx="281244" cy="110434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6561880">
            <a:off x="4076726" y="3609827"/>
            <a:ext cx="2091465" cy="1454513"/>
          </a:xfrm>
          <a:prstGeom prst="arc">
            <a:avLst>
              <a:gd name="adj1" fmla="val 15213556"/>
              <a:gd name="adj2" fmla="val 2448196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8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0" grpId="0" animBg="1"/>
      <p:bldP spid="120" grpId="1" animBg="1"/>
      <p:bldP spid="121" grpId="0" animBg="1"/>
      <p:bldP spid="127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82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Найди результаты действий так, как это делал Петя.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09"/>
          <a:stretch>
            <a:fillRect/>
          </a:stretch>
        </p:blipFill>
        <p:spPr bwMode="auto">
          <a:xfrm>
            <a:off x="405775" y="1144767"/>
            <a:ext cx="4181474" cy="85547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8726" y="2204864"/>
            <a:ext cx="67849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потом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так, как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делал Вова.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18"/>
          <a:stretch>
            <a:fillRect/>
          </a:stretch>
        </p:blipFill>
        <p:spPr bwMode="auto">
          <a:xfrm>
            <a:off x="4971620" y="1868394"/>
            <a:ext cx="4076888" cy="77478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7584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36528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211960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220904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3007169"/>
            <a:ext cx="880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Пользуйся числовым отрезком для проверки ответов.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03" y="3500155"/>
            <a:ext cx="60575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73342" y="2852936"/>
            <a:ext cx="88278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Прямоугольник 115"/>
          <p:cNvSpPr/>
          <p:nvPr/>
        </p:nvSpPr>
        <p:spPr>
          <a:xfrm>
            <a:off x="3419872" y="5180999"/>
            <a:ext cx="5670377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77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82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Найди результаты действий так, как это делал Петя.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691"/>
          <a:stretch>
            <a:fillRect/>
          </a:stretch>
        </p:blipFill>
        <p:spPr bwMode="auto">
          <a:xfrm>
            <a:off x="734455" y="1144767"/>
            <a:ext cx="3852793" cy="78403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8726" y="2204864"/>
            <a:ext cx="67849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потом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так, как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делал Вова.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36"/>
          <a:stretch>
            <a:fillRect/>
          </a:stretch>
        </p:blipFill>
        <p:spPr bwMode="auto">
          <a:xfrm>
            <a:off x="5105453" y="1939832"/>
            <a:ext cx="3756428" cy="7033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7584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36528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139952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148896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924944"/>
            <a:ext cx="880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Пользуйся числовым отрезком для проверки ответов.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03" y="3500155"/>
            <a:ext cx="60575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73342" y="2852936"/>
            <a:ext cx="88278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15140" y="5572140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08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-0.06284 -0.2210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2" y="-1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00226 -0.1370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42744 -0.2210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72" y="-1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56684 -0.1370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3" grpId="0" animBg="1"/>
      <p:bldP spid="95" grpId="0" animBg="1"/>
      <p:bldP spid="97" grpId="0" animBg="1"/>
      <p:bldP spid="1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246242" y="639852"/>
            <a:ext cx="8821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превратить записи Кати и Лены в верные равенства?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(Вместо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надо поставить «+», «-».)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2060848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1     2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115886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1910474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576" y="2916233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2     1 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575" y="3780329"/>
            <a:ext cx="322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1     1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32040" y="2060848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   2     1 =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2040" y="2916233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3     1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32040" y="3780328"/>
            <a:ext cx="2960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2     4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43937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30003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65452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08486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86969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79213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7163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57696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93145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36179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914662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5115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 flipH="1">
            <a:off x="115886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flipH="1">
            <a:off x="1910474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 flipH="1">
            <a:off x="117185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 flipH="1">
            <a:off x="1923470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flipH="1">
            <a:off x="5292080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 flipH="1">
            <a:off x="604369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 flipH="1">
            <a:off x="5292080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 flipH="1">
            <a:off x="604369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 flipH="1">
            <a:off x="5305076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 flipH="1">
            <a:off x="605668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79512" y="4509120"/>
            <a:ext cx="8654015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3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246242" y="639852"/>
            <a:ext cx="8821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превратить записи Кати и Лены в верные равенства?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(Вместо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надо поставить «+», «-».)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2060848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1     2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115886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1910474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576" y="2916233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2     1 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575" y="3780329"/>
            <a:ext cx="322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1     1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32040" y="2060848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   2     1 =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2040" y="2916233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3     1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32040" y="3780328"/>
            <a:ext cx="2960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2     4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 flipH="1">
            <a:off x="115886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flipH="1">
            <a:off x="1910474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 flipH="1">
            <a:off x="117185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 flipH="1">
            <a:off x="1923470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flipH="1">
            <a:off x="5292080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 flipH="1">
            <a:off x="604369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 flipH="1">
            <a:off x="5292080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 flipH="1">
            <a:off x="604369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 flipH="1">
            <a:off x="5305076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 flipH="1">
            <a:off x="605668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43937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30003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65452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08486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86969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79213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71630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57696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93145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36179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914662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51150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42882" y="1167135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3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09306 -0.531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0.11632 -0.531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16" y="-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44583 -0.419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92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05312 -0.406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-2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-0.09687 -0.28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-0.07344 -0.280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81481E-6 L -0.05243 -0.534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2" y="-2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296E-6 L 0.32657 -0.531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9" y="-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11563 -0.4087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-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-0.09236 -0.4192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18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4.81481E-6 L 0.16857 -0.2828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15556 -0.2828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78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148345" y="639852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Начерти в тетрадях ломаную, у которой 5 звеньев и          вершин.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357422" y="4929198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Один из вариантов ломаной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372" y="512184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755576" y="1772816"/>
            <a:ext cx="72008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 flipV="1">
            <a:off x="1475656" y="1772816"/>
            <a:ext cx="108012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555776" y="1772816"/>
            <a:ext cx="864096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419872" y="1772816"/>
            <a:ext cx="144016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860032" y="1916832"/>
            <a:ext cx="864096" cy="122413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15722" y="2995067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1404270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484390" y="3066452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348486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4788646" y="3043241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5652742" y="1845446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48345" y="3717032"/>
            <a:ext cx="885281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28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flipV="1">
            <a:off x="1259632" y="4653136"/>
            <a:ext cx="1008112" cy="103772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267744" y="4653136"/>
            <a:ext cx="15841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48345" y="639852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Начерти в тетрадях ломаную, у которой 5 звеньев и          вершин.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372" y="512184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1415" y="3861048"/>
            <a:ext cx="8052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Начерти ломаную, у которой 5 звеньев и 5 вершин.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55576" y="1772816"/>
            <a:ext cx="72008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 flipV="1">
            <a:off x="1475656" y="1772816"/>
            <a:ext cx="108012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555776" y="1772816"/>
            <a:ext cx="864096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419872" y="1772816"/>
            <a:ext cx="144016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860032" y="1916832"/>
            <a:ext cx="864096" cy="122413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15722" y="2995067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1404270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189371" y="4594689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348486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4788646" y="3043241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5652742" y="1845446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851920" y="4653136"/>
            <a:ext cx="1079497" cy="103772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59632" y="5690865"/>
            <a:ext cx="2088854" cy="61845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348486" y="5690865"/>
            <a:ext cx="1582931" cy="61845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48345" y="3717032"/>
            <a:ext cx="885281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3780534" y="4585728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788646" y="56066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241240" y="6237934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188246" y="5621757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72132" y="4741143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Один из вариантов замкнутой ломаной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3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6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437302" y="1700808"/>
            <a:ext cx="2326844" cy="2232248"/>
          </a:xfrm>
          <a:prstGeom prst="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620962" y="2852936"/>
            <a:ext cx="1158950" cy="1080120"/>
          </a:xfrm>
          <a:prstGeom prst="rect">
            <a:avLst/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403648" y="2852936"/>
            <a:ext cx="1158950" cy="1080120"/>
          </a:xfrm>
          <a:prstGeom prst="rect">
            <a:avLst/>
          </a:prstGeom>
          <a:solidFill>
            <a:srgbClr val="ABD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589430" y="1700808"/>
            <a:ext cx="1197304" cy="1080120"/>
          </a:xfrm>
          <a:prstGeom prst="rect">
            <a:avLst/>
          </a:prstGeom>
          <a:solidFill>
            <a:srgbClr val="FDB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403648" y="1700808"/>
            <a:ext cx="1158950" cy="1080120"/>
          </a:xfrm>
          <a:prstGeom prst="rect">
            <a:avLst/>
          </a:prstGeom>
          <a:solidFill>
            <a:srgbClr val="FFF1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395536" y="7430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квадратов на рисунке Вовы?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40364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59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739436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0036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699792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84600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715558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89430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7096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84600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15558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5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6" grpId="0" animBg="1"/>
      <p:bldP spid="46" grpId="1" animBg="1"/>
      <p:bldP spid="47" grpId="0" animBg="1"/>
      <p:bldP spid="47" grpId="1" animBg="1"/>
      <p:bldP spid="45" grpId="0" animBg="1"/>
      <p:bldP spid="45" grpId="1" animBg="1"/>
      <p:bldP spid="16" grpId="0" animBg="1"/>
      <p:bldP spid="1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395536" y="7430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квадратов на рисунке Вовы?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40364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59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739436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0036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699792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84600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715558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89430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55202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84600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15558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5318" y="4191471"/>
            <a:ext cx="6752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убрать две палочки так, чтобы осталось: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25319" y="5589240"/>
            <a:ext cx="3014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б) два квадрата?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2553" y="4869160"/>
            <a:ext cx="3055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три квадрата?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395536" y="7430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квадратов на рисунке Вовы?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40364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59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0036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84600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715558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89430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55202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84600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15558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5318" y="4191471"/>
            <a:ext cx="6752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убрать две палочки так, чтобы осталось: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65694" y="4869159"/>
            <a:ext cx="3014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б) два квадрата?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2553" y="4869160"/>
            <a:ext cx="3055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три квадрата?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884742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043692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220530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981460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18088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965694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196652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884742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070524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236296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965694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196652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7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39552" y="1414785"/>
            <a:ext cx="2448272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602941" y="1594568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1413215" y="1657469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2540322">
            <a:off x="667129" y="2215128"/>
            <a:ext cx="341499" cy="437545"/>
          </a:xfrm>
          <a:custGeom>
            <a:avLst/>
            <a:gdLst>
              <a:gd name="connsiteX0" fmla="*/ 73152 w 585216"/>
              <a:gd name="connsiteY0" fmla="*/ 749808 h 749808"/>
              <a:gd name="connsiteX1" fmla="*/ 36576 w 585216"/>
              <a:gd name="connsiteY1" fmla="*/ 694944 h 749808"/>
              <a:gd name="connsiteX2" fmla="*/ 0 w 585216"/>
              <a:gd name="connsiteY2" fmla="*/ 585216 h 749808"/>
              <a:gd name="connsiteX3" fmla="*/ 109728 w 585216"/>
              <a:gd name="connsiteY3" fmla="*/ 512064 h 749808"/>
              <a:gd name="connsiteX4" fmla="*/ 402336 w 585216"/>
              <a:gd name="connsiteY4" fmla="*/ 457200 h 749808"/>
              <a:gd name="connsiteX5" fmla="*/ 512064 w 585216"/>
              <a:gd name="connsiteY5" fmla="*/ 420624 h 749808"/>
              <a:gd name="connsiteX6" fmla="*/ 585216 w 585216"/>
              <a:gd name="connsiteY6" fmla="*/ 310896 h 749808"/>
              <a:gd name="connsiteX7" fmla="*/ 548640 w 585216"/>
              <a:gd name="connsiteY7" fmla="*/ 237744 h 749808"/>
              <a:gd name="connsiteX8" fmla="*/ 512064 w 585216"/>
              <a:gd name="connsiteY8" fmla="*/ 109728 h 749808"/>
              <a:gd name="connsiteX9" fmla="*/ 475488 w 585216"/>
              <a:gd name="connsiteY9" fmla="*/ 54864 h 749808"/>
              <a:gd name="connsiteX10" fmla="*/ 420624 w 585216"/>
              <a:gd name="connsiteY10" fmla="*/ 36576 h 749808"/>
              <a:gd name="connsiteX11" fmla="*/ 365760 w 585216"/>
              <a:gd name="connsiteY11" fmla="*/ 0 h 749808"/>
              <a:gd name="connsiteX12" fmla="*/ 146304 w 585216"/>
              <a:gd name="connsiteY12" fmla="*/ 36576 h 749808"/>
              <a:gd name="connsiteX13" fmla="*/ 91440 w 585216"/>
              <a:gd name="connsiteY13" fmla="*/ 73152 h 749808"/>
              <a:gd name="connsiteX14" fmla="*/ 73152 w 585216"/>
              <a:gd name="connsiteY14" fmla="*/ 128016 h 749808"/>
              <a:gd name="connsiteX15" fmla="*/ 164592 w 585216"/>
              <a:gd name="connsiteY15" fmla="*/ 201168 h 749808"/>
              <a:gd name="connsiteX16" fmla="*/ 219456 w 585216"/>
              <a:gd name="connsiteY16" fmla="*/ 237744 h 749808"/>
              <a:gd name="connsiteX17" fmla="*/ 274320 w 585216"/>
              <a:gd name="connsiteY17" fmla="*/ 146304 h 74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5216" h="749808">
                <a:moveTo>
                  <a:pt x="73152" y="749808"/>
                </a:moveTo>
                <a:cubicBezTo>
                  <a:pt x="60960" y="731520"/>
                  <a:pt x="45503" y="715029"/>
                  <a:pt x="36576" y="694944"/>
                </a:cubicBezTo>
                <a:cubicBezTo>
                  <a:pt x="20918" y="659712"/>
                  <a:pt x="0" y="585216"/>
                  <a:pt x="0" y="585216"/>
                </a:cubicBezTo>
                <a:lnTo>
                  <a:pt x="109728" y="512064"/>
                </a:lnTo>
                <a:cubicBezTo>
                  <a:pt x="230725" y="431399"/>
                  <a:pt x="142677" y="477174"/>
                  <a:pt x="402336" y="457200"/>
                </a:cubicBezTo>
                <a:cubicBezTo>
                  <a:pt x="438912" y="445008"/>
                  <a:pt x="490678" y="452703"/>
                  <a:pt x="512064" y="420624"/>
                </a:cubicBezTo>
                <a:lnTo>
                  <a:pt x="585216" y="310896"/>
                </a:lnTo>
                <a:cubicBezTo>
                  <a:pt x="573024" y="286512"/>
                  <a:pt x="558212" y="263270"/>
                  <a:pt x="548640" y="237744"/>
                </a:cubicBezTo>
                <a:cubicBezTo>
                  <a:pt x="531061" y="190868"/>
                  <a:pt x="534170" y="153940"/>
                  <a:pt x="512064" y="109728"/>
                </a:cubicBezTo>
                <a:cubicBezTo>
                  <a:pt x="502234" y="90069"/>
                  <a:pt x="492651" y="68594"/>
                  <a:pt x="475488" y="54864"/>
                </a:cubicBezTo>
                <a:cubicBezTo>
                  <a:pt x="460435" y="42822"/>
                  <a:pt x="437866" y="45197"/>
                  <a:pt x="420624" y="36576"/>
                </a:cubicBezTo>
                <a:cubicBezTo>
                  <a:pt x="400965" y="26746"/>
                  <a:pt x="384048" y="12192"/>
                  <a:pt x="365760" y="0"/>
                </a:cubicBezTo>
                <a:cubicBezTo>
                  <a:pt x="313609" y="5795"/>
                  <a:pt x="207580" y="5938"/>
                  <a:pt x="146304" y="36576"/>
                </a:cubicBezTo>
                <a:cubicBezTo>
                  <a:pt x="126645" y="46406"/>
                  <a:pt x="109728" y="60960"/>
                  <a:pt x="91440" y="73152"/>
                </a:cubicBezTo>
                <a:cubicBezTo>
                  <a:pt x="85344" y="91440"/>
                  <a:pt x="69983" y="109001"/>
                  <a:pt x="73152" y="128016"/>
                </a:cubicBezTo>
                <a:cubicBezTo>
                  <a:pt x="84362" y="195278"/>
                  <a:pt x="120502" y="179123"/>
                  <a:pt x="164592" y="201168"/>
                </a:cubicBezTo>
                <a:cubicBezTo>
                  <a:pt x="184251" y="210998"/>
                  <a:pt x="201168" y="225552"/>
                  <a:pt x="219456" y="237744"/>
                </a:cubicBezTo>
                <a:cubicBezTo>
                  <a:pt x="263593" y="171538"/>
                  <a:pt x="246202" y="202539"/>
                  <a:pt x="274320" y="146304"/>
                </a:cubicBezTo>
              </a:path>
            </a:pathLst>
          </a:cu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1115616" y="2351327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1475656" y="2239912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 rot="10800000">
            <a:off x="1835697" y="2207310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1475656" y="2705558"/>
            <a:ext cx="760619" cy="147378"/>
          </a:xfrm>
          <a:custGeom>
            <a:avLst/>
            <a:gdLst>
              <a:gd name="connsiteX0" fmla="*/ 0 w 1505238"/>
              <a:gd name="connsiteY0" fmla="*/ 174997 h 291656"/>
              <a:gd name="connsiteX1" fmla="*/ 292608 w 1505238"/>
              <a:gd name="connsiteY1" fmla="*/ 174997 h 291656"/>
              <a:gd name="connsiteX2" fmla="*/ 402336 w 1505238"/>
              <a:gd name="connsiteY2" fmla="*/ 248149 h 291656"/>
              <a:gd name="connsiteX3" fmla="*/ 512064 w 1505238"/>
              <a:gd name="connsiteY3" fmla="*/ 284725 h 291656"/>
              <a:gd name="connsiteX4" fmla="*/ 621792 w 1505238"/>
              <a:gd name="connsiteY4" fmla="*/ 193285 h 291656"/>
              <a:gd name="connsiteX5" fmla="*/ 731520 w 1505238"/>
              <a:gd name="connsiteY5" fmla="*/ 138421 h 291656"/>
              <a:gd name="connsiteX6" fmla="*/ 822960 w 1505238"/>
              <a:gd name="connsiteY6" fmla="*/ 156709 h 291656"/>
              <a:gd name="connsiteX7" fmla="*/ 896112 w 1505238"/>
              <a:gd name="connsiteY7" fmla="*/ 174997 h 291656"/>
              <a:gd name="connsiteX8" fmla="*/ 1024128 w 1505238"/>
              <a:gd name="connsiteY8" fmla="*/ 193285 h 291656"/>
              <a:gd name="connsiteX9" fmla="*/ 1078992 w 1505238"/>
              <a:gd name="connsiteY9" fmla="*/ 248149 h 291656"/>
              <a:gd name="connsiteX10" fmla="*/ 1280160 w 1505238"/>
              <a:gd name="connsiteY10" fmla="*/ 229861 h 291656"/>
              <a:gd name="connsiteX11" fmla="*/ 1389888 w 1505238"/>
              <a:gd name="connsiteY11" fmla="*/ 138421 h 291656"/>
              <a:gd name="connsiteX12" fmla="*/ 1463040 w 1505238"/>
              <a:gd name="connsiteY12" fmla="*/ 46981 h 291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5238" h="291656">
                <a:moveTo>
                  <a:pt x="0" y="174997"/>
                </a:moveTo>
                <a:cubicBezTo>
                  <a:pt x="101148" y="162353"/>
                  <a:pt x="191460" y="138873"/>
                  <a:pt x="292608" y="174997"/>
                </a:cubicBezTo>
                <a:cubicBezTo>
                  <a:pt x="334006" y="189782"/>
                  <a:pt x="360633" y="234248"/>
                  <a:pt x="402336" y="248149"/>
                </a:cubicBezTo>
                <a:lnTo>
                  <a:pt x="512064" y="284725"/>
                </a:lnTo>
                <a:cubicBezTo>
                  <a:pt x="552510" y="244279"/>
                  <a:pt x="570870" y="218746"/>
                  <a:pt x="621792" y="193285"/>
                </a:cubicBezTo>
                <a:cubicBezTo>
                  <a:pt x="773223" y="117569"/>
                  <a:pt x="574287" y="243243"/>
                  <a:pt x="731520" y="138421"/>
                </a:cubicBezTo>
                <a:cubicBezTo>
                  <a:pt x="762000" y="144517"/>
                  <a:pt x="792617" y="149966"/>
                  <a:pt x="822960" y="156709"/>
                </a:cubicBezTo>
                <a:cubicBezTo>
                  <a:pt x="847496" y="162161"/>
                  <a:pt x="871383" y="170501"/>
                  <a:pt x="896112" y="174997"/>
                </a:cubicBezTo>
                <a:cubicBezTo>
                  <a:pt x="938522" y="182708"/>
                  <a:pt x="981456" y="187189"/>
                  <a:pt x="1024128" y="193285"/>
                </a:cubicBezTo>
                <a:cubicBezTo>
                  <a:pt x="1042416" y="211573"/>
                  <a:pt x="1057473" y="233803"/>
                  <a:pt x="1078992" y="248149"/>
                </a:cubicBezTo>
                <a:cubicBezTo>
                  <a:pt x="1144253" y="291656"/>
                  <a:pt x="1212400" y="246801"/>
                  <a:pt x="1280160" y="229861"/>
                </a:cubicBezTo>
                <a:cubicBezTo>
                  <a:pt x="1334106" y="193897"/>
                  <a:pt x="1345884" y="191225"/>
                  <a:pt x="1389888" y="138421"/>
                </a:cubicBezTo>
                <a:cubicBezTo>
                  <a:pt x="1505238" y="0"/>
                  <a:pt x="1356629" y="153392"/>
                  <a:pt x="1463040" y="4698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248726" y="1412776"/>
            <a:ext cx="2619417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3571158" y="1661702"/>
            <a:ext cx="242684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H="1">
            <a:off x="3689984" y="1692212"/>
            <a:ext cx="242684" cy="97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842346" y="1662453"/>
            <a:ext cx="339758" cy="1941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4146658" y="1679728"/>
            <a:ext cx="194147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303680" y="1558386"/>
            <a:ext cx="339758" cy="2912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576348" y="1898144"/>
            <a:ext cx="170210" cy="1941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729781" y="1898144"/>
            <a:ext cx="146174" cy="1556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3867221" y="1910627"/>
            <a:ext cx="97075" cy="13312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4809384" y="1471959"/>
            <a:ext cx="164532" cy="21436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819372" y="1679097"/>
            <a:ext cx="157036" cy="11061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H="1">
            <a:off x="4753368" y="1771629"/>
            <a:ext cx="218415" cy="223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753368" y="1975945"/>
            <a:ext cx="250680" cy="1979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авильный пятиугольник 84"/>
          <p:cNvSpPr/>
          <p:nvPr/>
        </p:nvSpPr>
        <p:spPr>
          <a:xfrm>
            <a:off x="3535634" y="2480586"/>
            <a:ext cx="388294" cy="388294"/>
          </a:xfrm>
          <a:prstGeom prst="pentagon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Равнобедренный треугольник 85"/>
          <p:cNvSpPr/>
          <p:nvPr/>
        </p:nvSpPr>
        <p:spPr>
          <a:xfrm>
            <a:off x="4067944" y="2529123"/>
            <a:ext cx="291221" cy="242684"/>
          </a:xfrm>
          <a:prstGeom prst="triangle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4640819" y="2334975"/>
            <a:ext cx="291221" cy="533905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6156176" y="1414785"/>
            <a:ext cx="2664296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6544492" y="1706006"/>
            <a:ext cx="825126" cy="339758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Блок-схема: ручной ввод 108"/>
          <p:cNvSpPr/>
          <p:nvPr/>
        </p:nvSpPr>
        <p:spPr>
          <a:xfrm>
            <a:off x="6301808" y="2336984"/>
            <a:ext cx="291221" cy="242684"/>
          </a:xfrm>
          <a:prstGeom prst="flowChartManualInpu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8" name="Группа 127"/>
          <p:cNvGrpSpPr/>
          <p:nvPr/>
        </p:nvGrpSpPr>
        <p:grpSpPr>
          <a:xfrm>
            <a:off x="6690099" y="2430874"/>
            <a:ext cx="630984" cy="508507"/>
            <a:chOff x="5714214" y="923975"/>
            <a:chExt cx="1214212" cy="749273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>
              <a:off x="5715803" y="1201808"/>
              <a:ext cx="0" cy="47144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flipV="1">
              <a:off x="5714214" y="997229"/>
              <a:ext cx="286546" cy="2179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flipV="1">
              <a:off x="5715803" y="923975"/>
              <a:ext cx="1212623" cy="73328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flipV="1">
              <a:off x="5989901" y="929518"/>
              <a:ext cx="922042" cy="7059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Блок-схема: ручной ввод 128"/>
          <p:cNvSpPr/>
          <p:nvPr/>
        </p:nvSpPr>
        <p:spPr>
          <a:xfrm>
            <a:off x="7563765" y="2385521"/>
            <a:ext cx="145610" cy="145610"/>
          </a:xfrm>
          <a:prstGeom prst="flowChartManualInput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Блок-схема: ручной ввод 129"/>
          <p:cNvSpPr/>
          <p:nvPr/>
        </p:nvSpPr>
        <p:spPr>
          <a:xfrm>
            <a:off x="7175471" y="2628205"/>
            <a:ext cx="145610" cy="145610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Блок-схема: ручной ввод 130"/>
          <p:cNvSpPr/>
          <p:nvPr/>
        </p:nvSpPr>
        <p:spPr>
          <a:xfrm>
            <a:off x="7563765" y="2628205"/>
            <a:ext cx="194147" cy="249155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TextBox 132"/>
          <p:cNvSpPr txBox="1"/>
          <p:nvPr/>
        </p:nvSpPr>
        <p:spPr>
          <a:xfrm>
            <a:off x="3965504" y="29755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226990" y="297556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926805" y="297751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Катя, Петя и Вова сделали рисунки. Кто какие фигуры нарисовал? Сравни число фигур на каждом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009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88736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153544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18351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77933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6231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89959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15476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219573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279155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5562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9290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5409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18904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7848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44777" y="3573017"/>
            <a:ext cx="337796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30019" y="4077073"/>
            <a:ext cx="339724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85049" y="3573017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200147" y="4082949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30019" y="4623520"/>
            <a:ext cx="340993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четырёхугольник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94664" y="4623520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прямоугольник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2941" y="2141279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11560" y="2990260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41987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42849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27542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28404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>
            <a:off x="3847185" y="5108991"/>
            <a:ext cx="4973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8096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39552" y="1414785"/>
            <a:ext cx="2448272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602941" y="1594568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1413215" y="1657469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2540322">
            <a:off x="667129" y="2215128"/>
            <a:ext cx="341499" cy="437545"/>
          </a:xfrm>
          <a:custGeom>
            <a:avLst/>
            <a:gdLst>
              <a:gd name="connsiteX0" fmla="*/ 73152 w 585216"/>
              <a:gd name="connsiteY0" fmla="*/ 749808 h 749808"/>
              <a:gd name="connsiteX1" fmla="*/ 36576 w 585216"/>
              <a:gd name="connsiteY1" fmla="*/ 694944 h 749808"/>
              <a:gd name="connsiteX2" fmla="*/ 0 w 585216"/>
              <a:gd name="connsiteY2" fmla="*/ 585216 h 749808"/>
              <a:gd name="connsiteX3" fmla="*/ 109728 w 585216"/>
              <a:gd name="connsiteY3" fmla="*/ 512064 h 749808"/>
              <a:gd name="connsiteX4" fmla="*/ 402336 w 585216"/>
              <a:gd name="connsiteY4" fmla="*/ 457200 h 749808"/>
              <a:gd name="connsiteX5" fmla="*/ 512064 w 585216"/>
              <a:gd name="connsiteY5" fmla="*/ 420624 h 749808"/>
              <a:gd name="connsiteX6" fmla="*/ 585216 w 585216"/>
              <a:gd name="connsiteY6" fmla="*/ 310896 h 749808"/>
              <a:gd name="connsiteX7" fmla="*/ 548640 w 585216"/>
              <a:gd name="connsiteY7" fmla="*/ 237744 h 749808"/>
              <a:gd name="connsiteX8" fmla="*/ 512064 w 585216"/>
              <a:gd name="connsiteY8" fmla="*/ 109728 h 749808"/>
              <a:gd name="connsiteX9" fmla="*/ 475488 w 585216"/>
              <a:gd name="connsiteY9" fmla="*/ 54864 h 749808"/>
              <a:gd name="connsiteX10" fmla="*/ 420624 w 585216"/>
              <a:gd name="connsiteY10" fmla="*/ 36576 h 749808"/>
              <a:gd name="connsiteX11" fmla="*/ 365760 w 585216"/>
              <a:gd name="connsiteY11" fmla="*/ 0 h 749808"/>
              <a:gd name="connsiteX12" fmla="*/ 146304 w 585216"/>
              <a:gd name="connsiteY12" fmla="*/ 36576 h 749808"/>
              <a:gd name="connsiteX13" fmla="*/ 91440 w 585216"/>
              <a:gd name="connsiteY13" fmla="*/ 73152 h 749808"/>
              <a:gd name="connsiteX14" fmla="*/ 73152 w 585216"/>
              <a:gd name="connsiteY14" fmla="*/ 128016 h 749808"/>
              <a:gd name="connsiteX15" fmla="*/ 164592 w 585216"/>
              <a:gd name="connsiteY15" fmla="*/ 201168 h 749808"/>
              <a:gd name="connsiteX16" fmla="*/ 219456 w 585216"/>
              <a:gd name="connsiteY16" fmla="*/ 237744 h 749808"/>
              <a:gd name="connsiteX17" fmla="*/ 274320 w 585216"/>
              <a:gd name="connsiteY17" fmla="*/ 146304 h 74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5216" h="749808">
                <a:moveTo>
                  <a:pt x="73152" y="749808"/>
                </a:moveTo>
                <a:cubicBezTo>
                  <a:pt x="60960" y="731520"/>
                  <a:pt x="45503" y="715029"/>
                  <a:pt x="36576" y="694944"/>
                </a:cubicBezTo>
                <a:cubicBezTo>
                  <a:pt x="20918" y="659712"/>
                  <a:pt x="0" y="585216"/>
                  <a:pt x="0" y="585216"/>
                </a:cubicBezTo>
                <a:lnTo>
                  <a:pt x="109728" y="512064"/>
                </a:lnTo>
                <a:cubicBezTo>
                  <a:pt x="230725" y="431399"/>
                  <a:pt x="142677" y="477174"/>
                  <a:pt x="402336" y="457200"/>
                </a:cubicBezTo>
                <a:cubicBezTo>
                  <a:pt x="438912" y="445008"/>
                  <a:pt x="490678" y="452703"/>
                  <a:pt x="512064" y="420624"/>
                </a:cubicBezTo>
                <a:lnTo>
                  <a:pt x="585216" y="310896"/>
                </a:lnTo>
                <a:cubicBezTo>
                  <a:pt x="573024" y="286512"/>
                  <a:pt x="558212" y="263270"/>
                  <a:pt x="548640" y="237744"/>
                </a:cubicBezTo>
                <a:cubicBezTo>
                  <a:pt x="531061" y="190868"/>
                  <a:pt x="534170" y="153940"/>
                  <a:pt x="512064" y="109728"/>
                </a:cubicBezTo>
                <a:cubicBezTo>
                  <a:pt x="502234" y="90069"/>
                  <a:pt x="492651" y="68594"/>
                  <a:pt x="475488" y="54864"/>
                </a:cubicBezTo>
                <a:cubicBezTo>
                  <a:pt x="460435" y="42822"/>
                  <a:pt x="437866" y="45197"/>
                  <a:pt x="420624" y="36576"/>
                </a:cubicBezTo>
                <a:cubicBezTo>
                  <a:pt x="400965" y="26746"/>
                  <a:pt x="384048" y="12192"/>
                  <a:pt x="365760" y="0"/>
                </a:cubicBezTo>
                <a:cubicBezTo>
                  <a:pt x="313609" y="5795"/>
                  <a:pt x="207580" y="5938"/>
                  <a:pt x="146304" y="36576"/>
                </a:cubicBezTo>
                <a:cubicBezTo>
                  <a:pt x="126645" y="46406"/>
                  <a:pt x="109728" y="60960"/>
                  <a:pt x="91440" y="73152"/>
                </a:cubicBezTo>
                <a:cubicBezTo>
                  <a:pt x="85344" y="91440"/>
                  <a:pt x="69983" y="109001"/>
                  <a:pt x="73152" y="128016"/>
                </a:cubicBezTo>
                <a:cubicBezTo>
                  <a:pt x="84362" y="195278"/>
                  <a:pt x="120502" y="179123"/>
                  <a:pt x="164592" y="201168"/>
                </a:cubicBezTo>
                <a:cubicBezTo>
                  <a:pt x="184251" y="210998"/>
                  <a:pt x="201168" y="225552"/>
                  <a:pt x="219456" y="237744"/>
                </a:cubicBezTo>
                <a:cubicBezTo>
                  <a:pt x="263593" y="171538"/>
                  <a:pt x="246202" y="202539"/>
                  <a:pt x="274320" y="146304"/>
                </a:cubicBezTo>
              </a:path>
            </a:pathLst>
          </a:cu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1115616" y="2351327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1475656" y="2239912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 rot="10800000">
            <a:off x="1835697" y="2207310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1475656" y="2705558"/>
            <a:ext cx="760619" cy="147378"/>
          </a:xfrm>
          <a:custGeom>
            <a:avLst/>
            <a:gdLst>
              <a:gd name="connsiteX0" fmla="*/ 0 w 1505238"/>
              <a:gd name="connsiteY0" fmla="*/ 174997 h 291656"/>
              <a:gd name="connsiteX1" fmla="*/ 292608 w 1505238"/>
              <a:gd name="connsiteY1" fmla="*/ 174997 h 291656"/>
              <a:gd name="connsiteX2" fmla="*/ 402336 w 1505238"/>
              <a:gd name="connsiteY2" fmla="*/ 248149 h 291656"/>
              <a:gd name="connsiteX3" fmla="*/ 512064 w 1505238"/>
              <a:gd name="connsiteY3" fmla="*/ 284725 h 291656"/>
              <a:gd name="connsiteX4" fmla="*/ 621792 w 1505238"/>
              <a:gd name="connsiteY4" fmla="*/ 193285 h 291656"/>
              <a:gd name="connsiteX5" fmla="*/ 731520 w 1505238"/>
              <a:gd name="connsiteY5" fmla="*/ 138421 h 291656"/>
              <a:gd name="connsiteX6" fmla="*/ 822960 w 1505238"/>
              <a:gd name="connsiteY6" fmla="*/ 156709 h 291656"/>
              <a:gd name="connsiteX7" fmla="*/ 896112 w 1505238"/>
              <a:gd name="connsiteY7" fmla="*/ 174997 h 291656"/>
              <a:gd name="connsiteX8" fmla="*/ 1024128 w 1505238"/>
              <a:gd name="connsiteY8" fmla="*/ 193285 h 291656"/>
              <a:gd name="connsiteX9" fmla="*/ 1078992 w 1505238"/>
              <a:gd name="connsiteY9" fmla="*/ 248149 h 291656"/>
              <a:gd name="connsiteX10" fmla="*/ 1280160 w 1505238"/>
              <a:gd name="connsiteY10" fmla="*/ 229861 h 291656"/>
              <a:gd name="connsiteX11" fmla="*/ 1389888 w 1505238"/>
              <a:gd name="connsiteY11" fmla="*/ 138421 h 291656"/>
              <a:gd name="connsiteX12" fmla="*/ 1463040 w 1505238"/>
              <a:gd name="connsiteY12" fmla="*/ 46981 h 291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5238" h="291656">
                <a:moveTo>
                  <a:pt x="0" y="174997"/>
                </a:moveTo>
                <a:cubicBezTo>
                  <a:pt x="101148" y="162353"/>
                  <a:pt x="191460" y="138873"/>
                  <a:pt x="292608" y="174997"/>
                </a:cubicBezTo>
                <a:cubicBezTo>
                  <a:pt x="334006" y="189782"/>
                  <a:pt x="360633" y="234248"/>
                  <a:pt x="402336" y="248149"/>
                </a:cubicBezTo>
                <a:lnTo>
                  <a:pt x="512064" y="284725"/>
                </a:lnTo>
                <a:cubicBezTo>
                  <a:pt x="552510" y="244279"/>
                  <a:pt x="570870" y="218746"/>
                  <a:pt x="621792" y="193285"/>
                </a:cubicBezTo>
                <a:cubicBezTo>
                  <a:pt x="773223" y="117569"/>
                  <a:pt x="574287" y="243243"/>
                  <a:pt x="731520" y="138421"/>
                </a:cubicBezTo>
                <a:cubicBezTo>
                  <a:pt x="762000" y="144517"/>
                  <a:pt x="792617" y="149966"/>
                  <a:pt x="822960" y="156709"/>
                </a:cubicBezTo>
                <a:cubicBezTo>
                  <a:pt x="847496" y="162161"/>
                  <a:pt x="871383" y="170501"/>
                  <a:pt x="896112" y="174997"/>
                </a:cubicBezTo>
                <a:cubicBezTo>
                  <a:pt x="938522" y="182708"/>
                  <a:pt x="981456" y="187189"/>
                  <a:pt x="1024128" y="193285"/>
                </a:cubicBezTo>
                <a:cubicBezTo>
                  <a:pt x="1042416" y="211573"/>
                  <a:pt x="1057473" y="233803"/>
                  <a:pt x="1078992" y="248149"/>
                </a:cubicBezTo>
                <a:cubicBezTo>
                  <a:pt x="1144253" y="291656"/>
                  <a:pt x="1212400" y="246801"/>
                  <a:pt x="1280160" y="229861"/>
                </a:cubicBezTo>
                <a:cubicBezTo>
                  <a:pt x="1334106" y="193897"/>
                  <a:pt x="1345884" y="191225"/>
                  <a:pt x="1389888" y="138421"/>
                </a:cubicBezTo>
                <a:cubicBezTo>
                  <a:pt x="1505238" y="0"/>
                  <a:pt x="1356629" y="153392"/>
                  <a:pt x="1463040" y="4698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248726" y="1412776"/>
            <a:ext cx="2619417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3571158" y="1661702"/>
            <a:ext cx="242684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H="1">
            <a:off x="3689984" y="1692212"/>
            <a:ext cx="242684" cy="97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842346" y="1662453"/>
            <a:ext cx="339758" cy="1941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4146658" y="1679728"/>
            <a:ext cx="194147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303680" y="1558386"/>
            <a:ext cx="339758" cy="2912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576348" y="1898144"/>
            <a:ext cx="170210" cy="1941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729781" y="1898144"/>
            <a:ext cx="146174" cy="1556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3867221" y="1910627"/>
            <a:ext cx="97075" cy="13312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4809384" y="1471959"/>
            <a:ext cx="164532" cy="21436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819372" y="1679097"/>
            <a:ext cx="157036" cy="11061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H="1">
            <a:off x="4753368" y="1771629"/>
            <a:ext cx="218415" cy="223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753368" y="1975945"/>
            <a:ext cx="250680" cy="1979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авильный пятиугольник 84"/>
          <p:cNvSpPr/>
          <p:nvPr/>
        </p:nvSpPr>
        <p:spPr>
          <a:xfrm>
            <a:off x="3535634" y="2480586"/>
            <a:ext cx="388294" cy="388294"/>
          </a:xfrm>
          <a:prstGeom prst="pentagon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Равнобедренный треугольник 85"/>
          <p:cNvSpPr/>
          <p:nvPr/>
        </p:nvSpPr>
        <p:spPr>
          <a:xfrm>
            <a:off x="4067944" y="2529123"/>
            <a:ext cx="291221" cy="242684"/>
          </a:xfrm>
          <a:prstGeom prst="triangle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4640819" y="2334975"/>
            <a:ext cx="291221" cy="533905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6156176" y="1414785"/>
            <a:ext cx="2664296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6544492" y="1706006"/>
            <a:ext cx="825126" cy="339758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Блок-схема: ручной ввод 108"/>
          <p:cNvSpPr/>
          <p:nvPr/>
        </p:nvSpPr>
        <p:spPr>
          <a:xfrm>
            <a:off x="6301808" y="2336984"/>
            <a:ext cx="291221" cy="242684"/>
          </a:xfrm>
          <a:prstGeom prst="flowChartManualInpu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8" name="Группа 127"/>
          <p:cNvGrpSpPr/>
          <p:nvPr/>
        </p:nvGrpSpPr>
        <p:grpSpPr>
          <a:xfrm>
            <a:off x="6690099" y="2430874"/>
            <a:ext cx="630984" cy="508507"/>
            <a:chOff x="5714214" y="923975"/>
            <a:chExt cx="1214212" cy="749273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>
              <a:off x="5715803" y="1201808"/>
              <a:ext cx="0" cy="47144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flipV="1">
              <a:off x="5714214" y="997229"/>
              <a:ext cx="286546" cy="2179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flipV="1">
              <a:off x="5715803" y="923975"/>
              <a:ext cx="1212623" cy="73328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flipV="1">
              <a:off x="5989901" y="929518"/>
              <a:ext cx="922042" cy="7059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Блок-схема: ручной ввод 128"/>
          <p:cNvSpPr/>
          <p:nvPr/>
        </p:nvSpPr>
        <p:spPr>
          <a:xfrm>
            <a:off x="7563765" y="2385521"/>
            <a:ext cx="145610" cy="145610"/>
          </a:xfrm>
          <a:prstGeom prst="flowChartManualInput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Блок-схема: ручной ввод 129"/>
          <p:cNvSpPr/>
          <p:nvPr/>
        </p:nvSpPr>
        <p:spPr>
          <a:xfrm>
            <a:off x="7175471" y="2628205"/>
            <a:ext cx="145610" cy="145610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Блок-схема: ручной ввод 130"/>
          <p:cNvSpPr/>
          <p:nvPr/>
        </p:nvSpPr>
        <p:spPr>
          <a:xfrm>
            <a:off x="7563765" y="2628205"/>
            <a:ext cx="194147" cy="249155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TextBox 132"/>
          <p:cNvSpPr txBox="1"/>
          <p:nvPr/>
        </p:nvSpPr>
        <p:spPr>
          <a:xfrm>
            <a:off x="3965504" y="29755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226990" y="297556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926805" y="297751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Катя, Петя и Вова сделали рисунки. Кто какие фигуры нарисовал? Сравни число фигур на каждом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009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88736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153544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18351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77933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6231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89959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15476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219573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279155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5562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9290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5476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18904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79155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44777" y="3573017"/>
            <a:ext cx="337796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30019" y="4077073"/>
            <a:ext cx="339724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85049" y="3573017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200147" y="4082949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30019" y="4623520"/>
            <a:ext cx="340993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четырёхугольник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94664" y="4623520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прямоугольник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2941" y="2141279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11560" y="2990260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41987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42849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27542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28404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995086" y="5784358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5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0.15989 -0.599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6" y="-2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05538 -0.493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-2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39479 -0.599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40" y="-2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0.39618 -0.4835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9" y="-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0.84323 -0.5990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53" y="-2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0.57517 -0.4835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50" y="-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5" grpId="0" animBg="1"/>
      <p:bldP spid="75" grpId="0" animBg="1"/>
      <p:bldP spid="77" grpId="0" animBg="1"/>
      <p:bldP spid="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какие группы можно разбить отрезки?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 rot="21047014">
            <a:off x="1538437" y="4035301"/>
            <a:ext cx="3432687" cy="144600"/>
            <a:chOff x="2849957" y="3767316"/>
            <a:chExt cx="1711658" cy="315679"/>
          </a:xfrm>
          <a:solidFill>
            <a:srgbClr val="0070C0"/>
          </a:solidFill>
        </p:grpSpPr>
        <p:sp>
          <p:nvSpPr>
            <p:cNvPr id="100" name="Стрелка вправо 99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Стрелка вправо 100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 rot="1475159">
            <a:off x="1936426" y="2552369"/>
            <a:ext cx="3432687" cy="144600"/>
            <a:chOff x="2849957" y="3767316"/>
            <a:chExt cx="1711658" cy="315679"/>
          </a:xfrm>
          <a:solidFill>
            <a:srgbClr val="FF0000"/>
          </a:solidFill>
        </p:grpSpPr>
        <p:sp>
          <p:nvSpPr>
            <p:cNvPr id="103" name="Стрелка вправо 102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трелка вправо 103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53128" y="2971420"/>
            <a:ext cx="1893483" cy="222717"/>
            <a:chOff x="5100663" y="4149080"/>
            <a:chExt cx="1893483" cy="222717"/>
          </a:xfrm>
        </p:grpSpPr>
        <p:grpSp>
          <p:nvGrpSpPr>
            <p:cNvPr id="105" name="Группа 104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06" name="Стрелка вправо 105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Стрелка вправо 106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" name="Прямая соединительная линия 8"/>
            <p:cNvCxnSpPr>
              <a:endCxn id="106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583363" y="3649978"/>
            <a:ext cx="1893483" cy="222717"/>
            <a:chOff x="5100663" y="4149080"/>
            <a:chExt cx="1893483" cy="222717"/>
          </a:xfrm>
        </p:grpSpPr>
        <p:grpSp>
          <p:nvGrpSpPr>
            <p:cNvPr id="113" name="Группа 11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18" name="Стрелка вправо 117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0" name="Стрелка вправо 119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8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/>
          <p:cNvSpPr txBox="1"/>
          <p:nvPr/>
        </p:nvSpPr>
        <p:spPr>
          <a:xfrm>
            <a:off x="251520" y="5724545"/>
            <a:ext cx="139716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763688" y="5724545"/>
            <a:ext cx="146917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243586" y="1856340"/>
            <a:ext cx="0" cy="322884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9000" y="1034847"/>
            <a:ext cx="1439813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979712" y="1052736"/>
            <a:ext cx="1791990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51920" y="1052736"/>
            <a:ext cx="1728192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3968" y="4941168"/>
            <a:ext cx="4968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pPr algn="ctr"/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40998" y="4772771"/>
            <a:ext cx="5833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запись подходит к этой группе?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905528" y="2492896"/>
            <a:ext cx="1893483" cy="222717"/>
            <a:chOff x="5100663" y="4149080"/>
            <a:chExt cx="1893483" cy="222717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47" name="Стрелка вправо 46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Стрелка вправо 47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4" name="Прямая соединительная линия 43"/>
            <p:cNvCxnSpPr>
              <a:endCxn id="47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977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68368 0.1055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84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07407E-6 L 0.70087 -0.4662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35" y="-2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</p:childTnLst>
        </p:cTn>
      </p:par>
    </p:tnLst>
    <p:bldLst>
      <p:bldP spid="137" grpId="0" animBg="1"/>
      <p:bldP spid="138" grpId="0" animBg="1"/>
      <p:bldP spid="15" grpId="0" animBg="1"/>
      <p:bldP spid="139" grpId="0" animBg="1"/>
      <p:bldP spid="38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какие группы можно разбить отрезки?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 rot="21047014">
            <a:off x="1538437" y="4035301"/>
            <a:ext cx="3432687" cy="144600"/>
            <a:chOff x="2849957" y="3767316"/>
            <a:chExt cx="1711658" cy="315679"/>
          </a:xfrm>
          <a:solidFill>
            <a:srgbClr val="0070C0"/>
          </a:solidFill>
        </p:grpSpPr>
        <p:sp>
          <p:nvSpPr>
            <p:cNvPr id="100" name="Стрелка вправо 99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Стрелка вправо 100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 rot="1475159">
            <a:off x="1936426" y="2552369"/>
            <a:ext cx="3432687" cy="144600"/>
            <a:chOff x="2849957" y="3767316"/>
            <a:chExt cx="1711658" cy="315679"/>
          </a:xfrm>
          <a:solidFill>
            <a:srgbClr val="FF0000"/>
          </a:solidFill>
        </p:grpSpPr>
        <p:sp>
          <p:nvSpPr>
            <p:cNvPr id="103" name="Стрелка вправо 102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трелка вправо 103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53128" y="2971420"/>
            <a:ext cx="1893483" cy="222717"/>
            <a:chOff x="5100663" y="4149080"/>
            <a:chExt cx="1893483" cy="222717"/>
          </a:xfrm>
        </p:grpSpPr>
        <p:grpSp>
          <p:nvGrpSpPr>
            <p:cNvPr id="105" name="Группа 104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06" name="Стрелка вправо 105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Стрелка вправо 106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" name="Прямая соединительная линия 8"/>
            <p:cNvCxnSpPr>
              <a:endCxn id="106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583363" y="3649978"/>
            <a:ext cx="1893483" cy="222717"/>
            <a:chOff x="5100663" y="4149080"/>
            <a:chExt cx="1893483" cy="222717"/>
          </a:xfrm>
        </p:grpSpPr>
        <p:grpSp>
          <p:nvGrpSpPr>
            <p:cNvPr id="113" name="Группа 11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18" name="Стрелка вправо 117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0" name="Стрелка вправо 119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8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/>
          <p:cNvSpPr txBox="1"/>
          <p:nvPr/>
        </p:nvSpPr>
        <p:spPr>
          <a:xfrm>
            <a:off x="251520" y="5724545"/>
            <a:ext cx="139716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763688" y="5724545"/>
            <a:ext cx="146917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243586" y="1856340"/>
            <a:ext cx="0" cy="322884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9000" y="1034847"/>
            <a:ext cx="1439813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979712" y="1052736"/>
            <a:ext cx="1791990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51920" y="1052736"/>
            <a:ext cx="1728192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3968" y="4941168"/>
            <a:ext cx="4968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pPr algn="ctr"/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40998" y="4772771"/>
            <a:ext cx="5833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запись подходит к этой группе?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905528" y="2492896"/>
            <a:ext cx="1893483" cy="222717"/>
            <a:chOff x="5100663" y="4149080"/>
            <a:chExt cx="1893483" cy="222717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47" name="Стрелка вправо 46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Стрелка вправо 47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4" name="Прямая соединительная линия 43"/>
            <p:cNvCxnSpPr>
              <a:endCxn id="47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6654082" y="2542044"/>
            <a:ext cx="139716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60579" y="1743199"/>
            <a:ext cx="1439813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0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81481E-6 L 0.53542 -0.219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1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00209 L 0.50503 0.3423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17" y="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</p:childTnLst>
        </p:cTn>
      </p:par>
    </p:tnLst>
    <p:bldLst>
      <p:bldP spid="137" grpId="0" animBg="1"/>
      <p:bldP spid="138" grpId="1" animBg="1"/>
      <p:bldP spid="15" grpId="0" animBg="1"/>
      <p:bldP spid="139" grpId="0" animBg="1"/>
      <p:bldP spid="38" grpId="0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918388" y="5061083"/>
            <a:ext cx="5670377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Так считал Петя.  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66207" y="1502101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29003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048" y="2057588"/>
            <a:ext cx="33464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13372" y="4077072"/>
            <a:ext cx="152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99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Так считал Петя.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66207" y="1502101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29003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048" y="2057588"/>
            <a:ext cx="33464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13372" y="4077072"/>
            <a:ext cx="152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42882" y="5784358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34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4.44444E-6 L 0.03038 -0.2314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-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918388" y="5061083"/>
            <a:ext cx="5670377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так Вова.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33099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771800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588" y="4077072"/>
            <a:ext cx="2134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+1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42882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22603" y="2415211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21437" y="2394466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61" y="4653136"/>
            <a:ext cx="841375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1183736" y="4956714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4793" y="4945236"/>
            <a:ext cx="100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 =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1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А так Вова.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33099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29003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588" y="4077072"/>
            <a:ext cx="2134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+1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42882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22603" y="2415211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21437" y="2394466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61" y="4653136"/>
            <a:ext cx="841375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1183736" y="4956714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4793" y="4945236"/>
            <a:ext cx="100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 =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2771800" y="494116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3059832" y="4077072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942882" y="5784358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9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2" grpId="0"/>
      <p:bldP spid="53" grpId="0" animBg="1"/>
      <p:bldP spid="5" grpId="0"/>
      <p:bldP spid="54" grpId="0" animBg="1"/>
      <p:bldP spid="5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1622</TotalTime>
  <Words>1055</Words>
  <Application>Microsoft Office PowerPoint</Application>
  <PresentationFormat>Экран (4:3)</PresentationFormat>
  <Paragraphs>326</Paragraphs>
  <Slides>20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181</cp:revision>
  <dcterms:created xsi:type="dcterms:W3CDTF">2010-10-26T14:31:01Z</dcterms:created>
  <dcterms:modified xsi:type="dcterms:W3CDTF">2016-02-02T18:23:24Z</dcterms:modified>
</cp:coreProperties>
</file>