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23" r:id="rId2"/>
    <p:sldId id="338" r:id="rId3"/>
    <p:sldId id="341" r:id="rId4"/>
    <p:sldId id="342" r:id="rId5"/>
    <p:sldId id="344" r:id="rId6"/>
    <p:sldId id="345" r:id="rId7"/>
    <p:sldId id="346" r:id="rId8"/>
    <p:sldId id="347" r:id="rId9"/>
    <p:sldId id="319" r:id="rId10"/>
    <p:sldId id="353" r:id="rId11"/>
    <p:sldId id="354" r:id="rId12"/>
    <p:sldId id="320" r:id="rId13"/>
    <p:sldId id="356" r:id="rId14"/>
    <p:sldId id="355" r:id="rId15"/>
    <p:sldId id="321" r:id="rId16"/>
    <p:sldId id="32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166"/>
    <a:srgbClr val="287F17"/>
    <a:srgbClr val="FD99B3"/>
    <a:srgbClr val="00B0F0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52" d="100"/>
          <a:sy n="52" d="100"/>
        </p:scale>
        <p:origin x="-6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90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«Прямоугольник»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/>
          <a:srcRect t="6446" b="3652"/>
          <a:stretch/>
        </p:blipFill>
        <p:spPr bwMode="auto">
          <a:xfrm>
            <a:off x="395536" y="1737019"/>
            <a:ext cx="4214842" cy="2484069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16" y="1008828"/>
            <a:ext cx="1833261" cy="189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829545" y="2935558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89585" y="2938795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49465" y="2938795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956340" y="2986277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844" y="89530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390" y="612750"/>
            <a:ext cx="854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каких фигур на рисунке есть прямые углы?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33" y="1624693"/>
            <a:ext cx="1329733" cy="12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224" y="1523885"/>
            <a:ext cx="2243110" cy="138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591" y="836712"/>
            <a:ext cx="1018768" cy="202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42844" y="3501008"/>
            <a:ext cx="885831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75390" y="5445224"/>
            <a:ext cx="8825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0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18247 0.373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1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93 L -0.09253 0.4296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96590"/>
            <a:ext cx="1329733" cy="12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16" y="1008828"/>
            <a:ext cx="1833261" cy="189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829545" y="2935558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89585" y="2938795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49465" y="2938795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956340" y="2986277"/>
            <a:ext cx="428628" cy="428628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844" y="89530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390" y="612750"/>
            <a:ext cx="854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каких фигур на рисунке есть прямые углы?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224" y="1523885"/>
            <a:ext cx="2243110" cy="138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42844" y="3501008"/>
            <a:ext cx="885831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1522" y="3356992"/>
            <a:ext cx="5659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назвать эти фигуры?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600" y="3776836"/>
            <a:ext cx="1018768" cy="202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972" y="5730658"/>
            <a:ext cx="9174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Четырёхугольник, у которого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все углы прямые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, называется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прямоугольник.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6028" y="4791050"/>
            <a:ext cx="314198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 - прямоугольники.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9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0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28662" y="1841974"/>
            <a:ext cx="1500198" cy="785818"/>
          </a:xfrm>
          <a:prstGeom prst="rec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684171">
            <a:off x="714348" y="2699230"/>
            <a:ext cx="1857388" cy="785818"/>
          </a:xfrm>
          <a:prstGeom prst="diamond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 rot="16200000">
            <a:off x="3107521" y="2377759"/>
            <a:ext cx="1250165" cy="892975"/>
          </a:xfrm>
          <a:prstGeom prst="flowChartManualInpu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2500298" y="3056420"/>
            <a:ext cx="500066" cy="1000132"/>
          </a:xfrm>
          <a:prstGeom prst="diamond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043626" y="1816208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400948" y="1787636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2459150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459150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5385410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488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1627660"/>
            <a:ext cx="4572032" cy="271464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72132" y="1644760"/>
            <a:ext cx="3214710" cy="20002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374" y="83671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рисункам 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9470" y="4437112"/>
            <a:ext cx="807827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28662" y="1841974"/>
            <a:ext cx="1500198" cy="785818"/>
          </a:xfrm>
          <a:prstGeom prst="rec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684171">
            <a:off x="714348" y="2699230"/>
            <a:ext cx="1857388" cy="785818"/>
          </a:xfrm>
          <a:prstGeom prst="diamond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 rot="16200000">
            <a:off x="3107521" y="2377759"/>
            <a:ext cx="1250165" cy="892975"/>
          </a:xfrm>
          <a:prstGeom prst="flowChartManualInpu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2500298" y="3056420"/>
            <a:ext cx="500066" cy="1000132"/>
          </a:xfrm>
          <a:prstGeom prst="diamond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043626" y="1816208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400948" y="1787636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2459150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459150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5385410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488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1627660"/>
            <a:ext cx="4572032" cy="271464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72132" y="1644760"/>
            <a:ext cx="3214710" cy="20002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374" y="83671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рисункам 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41965" y="3631083"/>
            <a:ext cx="3676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9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12291 -0.1372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-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28662" y="1841974"/>
            <a:ext cx="1500198" cy="785818"/>
          </a:xfrm>
          <a:prstGeom prst="rec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684171">
            <a:off x="714348" y="2699230"/>
            <a:ext cx="1857388" cy="785818"/>
          </a:xfrm>
          <a:prstGeom prst="diamond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 rot="16200000">
            <a:off x="3107521" y="2377759"/>
            <a:ext cx="1250165" cy="892975"/>
          </a:xfrm>
          <a:prstGeom prst="flowChartManualInpu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2500298" y="3056420"/>
            <a:ext cx="500066" cy="1000132"/>
          </a:xfrm>
          <a:prstGeom prst="diamond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043626" y="1816208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400948" y="1787636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2459150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459150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rgbClr val="287F1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5385410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488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5385409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1627660"/>
            <a:ext cx="4572032" cy="271464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72132" y="1644760"/>
            <a:ext cx="3214710" cy="20002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374" y="83671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рисункам 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41965" y="3631083"/>
            <a:ext cx="3676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1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64705 -0.273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44" y="-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28662" y="1792766"/>
            <a:ext cx="1500198" cy="785818"/>
          </a:xfrm>
          <a:prstGeom prst="rec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684171">
            <a:off x="714348" y="2650022"/>
            <a:ext cx="1857388" cy="785818"/>
          </a:xfrm>
          <a:prstGeom prst="diamond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й ввод 8"/>
          <p:cNvSpPr/>
          <p:nvPr/>
        </p:nvSpPr>
        <p:spPr>
          <a:xfrm rot="16200000">
            <a:off x="3107521" y="2328551"/>
            <a:ext cx="1250165" cy="892975"/>
          </a:xfrm>
          <a:prstGeom prst="flowChartManualInput">
            <a:avLst/>
          </a:prstGeom>
          <a:solidFill>
            <a:srgbClr val="FD99B3"/>
          </a:solidFill>
          <a:ln w="3175">
            <a:solidFill>
              <a:srgbClr val="FB31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2500298" y="3007212"/>
            <a:ext cx="500066" cy="1000132"/>
          </a:xfrm>
          <a:prstGeom prst="diamond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043626" y="1746480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400948" y="1717908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2389422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389422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5445225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488" y="5445224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5445224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5445224"/>
            <a:ext cx="1357322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1578452"/>
            <a:ext cx="4572032" cy="271464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72132" y="1575032"/>
            <a:ext cx="3214710" cy="20002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5374" y="83671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рисункам 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41965" y="3631083"/>
            <a:ext cx="3676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0.31007 -0.1567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  <p:bldP spid="13" grpId="0" animBg="1"/>
      <p:bldP spid="13" grpId="1" animBg="1"/>
      <p:bldP spid="20" grpId="0" animBg="1"/>
      <p:bldP spid="21" grpId="0" animBg="1"/>
      <p:bldP spid="22" grpId="0" animBg="1"/>
      <p:bldP spid="23" grpId="0" animBg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6561" y="939706"/>
            <a:ext cx="769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Проверим наличие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 у треугольника.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732469" y="2084177"/>
            <a:ext cx="2274605" cy="1642811"/>
          </a:xfrm>
          <a:prstGeom prst="triangle">
            <a:avLst/>
          </a:prstGeom>
          <a:solidFill>
            <a:srgbClr val="FFFF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 rot="12930315">
            <a:off x="4420873" y="3237884"/>
            <a:ext cx="299103" cy="670970"/>
          </a:xfrm>
          <a:prstGeom prst="arc">
            <a:avLst>
              <a:gd name="adj1" fmla="val 17237008"/>
              <a:gd name="adj2" fmla="val 458277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99" y="1923338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5728" y="4509120"/>
            <a:ext cx="8845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2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6561" y="939706"/>
            <a:ext cx="769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Проверим наличие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 у треугольника.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732469" y="2084177"/>
            <a:ext cx="2274605" cy="1642811"/>
          </a:xfrm>
          <a:prstGeom prst="triangle">
            <a:avLst/>
          </a:prstGeom>
          <a:solidFill>
            <a:srgbClr val="FFFF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 rot="12930315">
            <a:off x="4420873" y="3237884"/>
            <a:ext cx="299103" cy="670970"/>
          </a:xfrm>
          <a:prstGeom prst="arc">
            <a:avLst>
              <a:gd name="adj1" fmla="val 17237008"/>
              <a:gd name="adj2" fmla="val 458277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9732520">
            <a:off x="2995692" y="3186643"/>
            <a:ext cx="299103" cy="670970"/>
          </a:xfrm>
          <a:prstGeom prst="arc">
            <a:avLst>
              <a:gd name="adj1" fmla="val 17237008"/>
              <a:gd name="adj2" fmla="val 458277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08214" y="1931697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92218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55728" y="4509120"/>
            <a:ext cx="8845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9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6561" y="939706"/>
            <a:ext cx="769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Проверим наличие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 у треугольника.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732469" y="2084177"/>
            <a:ext cx="2274605" cy="1642811"/>
          </a:xfrm>
          <a:prstGeom prst="triangle">
            <a:avLst/>
          </a:prstGeom>
          <a:solidFill>
            <a:srgbClr val="FFFF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218" y="5373216"/>
            <a:ext cx="6037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У этого треугольника нет прямых углов.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 rot="12930315">
            <a:off x="4420873" y="3237884"/>
            <a:ext cx="299103" cy="670970"/>
          </a:xfrm>
          <a:prstGeom prst="arc">
            <a:avLst>
              <a:gd name="adj1" fmla="val 17237008"/>
              <a:gd name="adj2" fmla="val 458277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9732520">
            <a:off x="2995692" y="3186643"/>
            <a:ext cx="299103" cy="670970"/>
          </a:xfrm>
          <a:prstGeom prst="arc">
            <a:avLst>
              <a:gd name="adj1" fmla="val 17237008"/>
              <a:gd name="adj2" fmla="val 458277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5152364">
            <a:off x="3728682" y="2105225"/>
            <a:ext cx="299103" cy="670970"/>
          </a:xfrm>
          <a:prstGeom prst="arc">
            <a:avLst>
              <a:gd name="adj1" fmla="val 17237008"/>
              <a:gd name="adj2" fmla="val 458277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8037" flipH="1">
            <a:off x="2644842" y="2452354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92218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35404" y="1673469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55728" y="4509120"/>
            <a:ext cx="8845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Блок-схема: ручной ввод 112"/>
          <p:cNvSpPr/>
          <p:nvPr/>
        </p:nvSpPr>
        <p:spPr>
          <a:xfrm rot="5400000">
            <a:off x="3198718" y="1639987"/>
            <a:ext cx="1500198" cy="2786082"/>
          </a:xfrm>
          <a:prstGeom prst="flowChartManualInput">
            <a:avLst/>
          </a:prstGeom>
          <a:solidFill>
            <a:srgbClr val="FFFF00"/>
          </a:solidFill>
          <a:ln w="31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6562" y="879103"/>
            <a:ext cx="8804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Проверьте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 у четырёхугольника.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983" y="2000088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Дуга 21"/>
          <p:cNvSpPr/>
          <p:nvPr/>
        </p:nvSpPr>
        <p:spPr>
          <a:xfrm rot="15701763">
            <a:off x="4507093" y="3320204"/>
            <a:ext cx="1464954" cy="1229607"/>
          </a:xfrm>
          <a:prstGeom prst="arc">
            <a:avLst>
              <a:gd name="adj1" fmla="val 17587953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9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Блок-схема: ручной ввод 112"/>
          <p:cNvSpPr/>
          <p:nvPr/>
        </p:nvSpPr>
        <p:spPr>
          <a:xfrm rot="5400000">
            <a:off x="3198718" y="1639987"/>
            <a:ext cx="1500198" cy="2786082"/>
          </a:xfrm>
          <a:prstGeom prst="flowChartManualInput">
            <a:avLst/>
          </a:prstGeom>
          <a:solidFill>
            <a:srgbClr val="FFFF00"/>
          </a:solidFill>
          <a:ln w="31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7616" y="1837861"/>
            <a:ext cx="171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ТУПОЙ УГОЛ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6562" y="939706"/>
            <a:ext cx="661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Проверьте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901142" y="2291282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Дуга 21"/>
          <p:cNvSpPr/>
          <p:nvPr/>
        </p:nvSpPr>
        <p:spPr>
          <a:xfrm rot="15701763">
            <a:off x="4507093" y="3320204"/>
            <a:ext cx="1464954" cy="1229607"/>
          </a:xfrm>
          <a:prstGeom prst="arc">
            <a:avLst>
              <a:gd name="adj1" fmla="val 17587953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8559187">
            <a:off x="4325644" y="1540454"/>
            <a:ext cx="1464954" cy="1229607"/>
          </a:xfrm>
          <a:prstGeom prst="arc">
            <a:avLst>
              <a:gd name="adj1" fmla="val 17587953"/>
              <a:gd name="adj2" fmla="val 153555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Блок-схема: ручной ввод 112"/>
          <p:cNvSpPr/>
          <p:nvPr/>
        </p:nvSpPr>
        <p:spPr>
          <a:xfrm rot="5400000">
            <a:off x="3198718" y="1639987"/>
            <a:ext cx="1500198" cy="2786082"/>
          </a:xfrm>
          <a:prstGeom prst="flowChartManualInput">
            <a:avLst/>
          </a:prstGeom>
          <a:solidFill>
            <a:srgbClr val="FFFF00"/>
          </a:solidFill>
          <a:ln w="31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178679" y="1913597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ПРЯМОЙ УГОЛ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28965" y="1893784"/>
            <a:ext cx="171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ТУПОЙ УГОЛ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6562" y="939706"/>
            <a:ext cx="661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Проверьте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55776" y="2291282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Дуга 21"/>
          <p:cNvSpPr/>
          <p:nvPr/>
        </p:nvSpPr>
        <p:spPr>
          <a:xfrm rot="15701763">
            <a:off x="4507093" y="3320204"/>
            <a:ext cx="1464954" cy="1229607"/>
          </a:xfrm>
          <a:prstGeom prst="arc">
            <a:avLst>
              <a:gd name="adj1" fmla="val 17587953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8559187">
            <a:off x="4325644" y="1540454"/>
            <a:ext cx="1464954" cy="1229607"/>
          </a:xfrm>
          <a:prstGeom prst="arc">
            <a:avLst>
              <a:gd name="adj1" fmla="val 17587953"/>
              <a:gd name="adj2" fmla="val 153555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3040813" flipH="1">
            <a:off x="1986479" y="1540455"/>
            <a:ext cx="1464954" cy="1229607"/>
          </a:xfrm>
          <a:prstGeom prst="arc">
            <a:avLst>
              <a:gd name="adj1" fmla="val 17587953"/>
              <a:gd name="adj2" fmla="val 153555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8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05" y="384743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Блок-схема: ручной ввод 112"/>
          <p:cNvSpPr/>
          <p:nvPr/>
        </p:nvSpPr>
        <p:spPr>
          <a:xfrm rot="5400000">
            <a:off x="3198718" y="1639987"/>
            <a:ext cx="1500198" cy="2786082"/>
          </a:xfrm>
          <a:prstGeom prst="flowChartManualInput">
            <a:avLst/>
          </a:prstGeom>
          <a:solidFill>
            <a:srgbClr val="FFFF00"/>
          </a:solidFill>
          <a:ln w="31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178679" y="1913597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ПРЯМОЙ УГОЛ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06681" y="378619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УГОЛ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28965" y="1893784"/>
            <a:ext cx="171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ТУПОЙ УГОЛ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6562" y="939706"/>
            <a:ext cx="661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Проверьте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прямых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5776" y="1988840"/>
            <a:ext cx="19208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Дуга 21"/>
          <p:cNvSpPr/>
          <p:nvPr/>
        </p:nvSpPr>
        <p:spPr>
          <a:xfrm rot="15701763">
            <a:off x="4507093" y="3320204"/>
            <a:ext cx="1464954" cy="1229607"/>
          </a:xfrm>
          <a:prstGeom prst="arc">
            <a:avLst>
              <a:gd name="adj1" fmla="val 17587953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8559187">
            <a:off x="4325644" y="1540454"/>
            <a:ext cx="1464954" cy="1229607"/>
          </a:xfrm>
          <a:prstGeom prst="arc">
            <a:avLst>
              <a:gd name="adj1" fmla="val 17587953"/>
              <a:gd name="adj2" fmla="val 153555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3040813" flipH="1">
            <a:off x="1986479" y="1540455"/>
            <a:ext cx="1464954" cy="1229607"/>
          </a:xfrm>
          <a:prstGeom prst="arc">
            <a:avLst>
              <a:gd name="adj1" fmla="val 17587953"/>
              <a:gd name="adj2" fmla="val 153555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9274458" flipH="1" flipV="1">
            <a:off x="1884695" y="3152114"/>
            <a:ext cx="1464954" cy="1229607"/>
          </a:xfrm>
          <a:prstGeom prst="arc">
            <a:avLst>
              <a:gd name="adj1" fmla="val 17587953"/>
              <a:gd name="adj2" fmla="val 153555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31079" y="3789040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ПРЯМОЙ УГОЛ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5188" y="523066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76256" y="1772816"/>
            <a:ext cx="2014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прямой угол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28. Прямоугольник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2858343"/>
            <a:ext cx="1748467" cy="154276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3123403" y="2858343"/>
            <a:ext cx="3174541" cy="1542765"/>
          </a:xfrm>
          <a:prstGeom prst="parallelogram">
            <a:avLst>
              <a:gd name="adj" fmla="val 52309"/>
            </a:avLst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804248" y="2858343"/>
            <a:ext cx="1670802" cy="1578350"/>
          </a:xfrm>
          <a:prstGeom prst="triangle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512" y="63586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нарисовала красную фигуру, Петя – синюю, Вова зелёную.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700" y="5343500"/>
            <a:ext cx="4379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Чья фигура лишняя?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43746" y="1914250"/>
            <a:ext cx="1477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Петина?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1639" y="1914251"/>
            <a:ext cx="4851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называется Катина фигура?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1639" y="1452586"/>
            <a:ext cx="6757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 и сторон у каждой фигуры?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18519" y="4572416"/>
            <a:ext cx="4785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00368" y="4572417"/>
            <a:ext cx="4785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27952" y="4572417"/>
            <a:ext cx="4785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7" grpId="0" animBg="1"/>
      <p:bldP spid="7" grpId="1" animBg="1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1223</TotalTime>
  <Words>607</Words>
  <Application>Microsoft Office PowerPoint</Application>
  <PresentationFormat>Экран (4:3)</PresentationFormat>
  <Paragraphs>144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158</cp:revision>
  <dcterms:created xsi:type="dcterms:W3CDTF">2010-10-26T14:31:01Z</dcterms:created>
  <dcterms:modified xsi:type="dcterms:W3CDTF">2016-02-02T18:22:26Z</dcterms:modified>
</cp:coreProperties>
</file>