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5" r:id="rId2"/>
    <p:sldId id="315" r:id="rId3"/>
    <p:sldId id="336" r:id="rId4"/>
    <p:sldId id="316" r:id="rId5"/>
    <p:sldId id="317" r:id="rId6"/>
    <p:sldId id="330" r:id="rId7"/>
    <p:sldId id="333" r:id="rId8"/>
    <p:sldId id="331" r:id="rId9"/>
    <p:sldId id="334" r:id="rId10"/>
    <p:sldId id="306" r:id="rId11"/>
    <p:sldId id="335" r:id="rId12"/>
    <p:sldId id="294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4B"/>
    <a:srgbClr val="00B0F0"/>
    <a:srgbClr val="6BA42C"/>
    <a:srgbClr val="FF0D5E"/>
    <a:srgbClr val="A162D0"/>
    <a:srgbClr val="0CA434"/>
    <a:srgbClr val="66FF33"/>
    <a:srgbClr val="000000"/>
    <a:srgbClr val="FF6699"/>
    <a:srgbClr val="8D5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9" d="100"/>
          <a:sy n="39" d="100"/>
        </p:scale>
        <p:origin x="-107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51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5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51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75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61908" y="184665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19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9220" y="745540"/>
            <a:ext cx="9003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«Сложение»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5" y="1268760"/>
            <a:ext cx="4935183" cy="29168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390064" y="5517232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6600404" y="2849679"/>
            <a:ext cx="1415192" cy="43204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298323" y="1882428"/>
            <a:ext cx="2088232" cy="78659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604517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нарисовала Катя, какие - Петя, какие -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301084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91964" y="1630400"/>
            <a:ext cx="158417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2275725"/>
            <a:ext cx="158417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741667"/>
            <a:ext cx="158417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709620" y="1736812"/>
            <a:ext cx="1294428" cy="1490193"/>
            <a:chOff x="3709620" y="1736812"/>
            <a:chExt cx="1294428" cy="149019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745620" y="1736812"/>
              <a:ext cx="1258428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Блок-схема: узел 18"/>
            <p:cNvSpPr/>
            <p:nvPr/>
          </p:nvSpPr>
          <p:spPr>
            <a:xfrm>
              <a:off x="3709620" y="315500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24-конечная звезда 28"/>
          <p:cNvSpPr/>
          <p:nvPr/>
        </p:nvSpPr>
        <p:spPr>
          <a:xfrm>
            <a:off x="6012160" y="1167233"/>
            <a:ext cx="2664296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24-конечная звезда 29"/>
          <p:cNvSpPr/>
          <p:nvPr/>
        </p:nvSpPr>
        <p:spPr>
          <a:xfrm rot="2398820">
            <a:off x="3564473" y="1167233"/>
            <a:ext cx="1872208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24-конечная звезда 30"/>
          <p:cNvSpPr/>
          <p:nvPr/>
        </p:nvSpPr>
        <p:spPr>
          <a:xfrm>
            <a:off x="68761" y="1255394"/>
            <a:ext cx="3203847" cy="2402996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743356" y="4304442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прямые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23359" y="4335487"/>
            <a:ext cx="100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луч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00646" y="4300747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отрезки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449" y="11243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5757" y="12553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4267" y="1239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0064" y="4839543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им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39032" y="5387252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154108" y="538842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36214" y="537321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81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6600404" y="2849679"/>
            <a:ext cx="1415192" cy="432048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298323" y="1882428"/>
            <a:ext cx="2088232" cy="786593"/>
          </a:xfrm>
          <a:prstGeom prst="line">
            <a:avLst/>
          </a:prstGeom>
          <a:ln w="28575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604517"/>
            <a:ext cx="9001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фигуры нарисовала Катя, какие - Петя, какие -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79512" y="4436187"/>
            <a:ext cx="8707496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91964" y="1630400"/>
            <a:ext cx="1584176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39552" y="2275725"/>
            <a:ext cx="1584176" cy="216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1600" y="2741667"/>
            <a:ext cx="1584176" cy="6480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Группа 19"/>
          <p:cNvGrpSpPr/>
          <p:nvPr/>
        </p:nvGrpSpPr>
        <p:grpSpPr>
          <a:xfrm>
            <a:off x="3709620" y="1736812"/>
            <a:ext cx="1294428" cy="1490193"/>
            <a:chOff x="3709620" y="1736812"/>
            <a:chExt cx="1294428" cy="1490193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3745620" y="1736812"/>
              <a:ext cx="1258428" cy="14401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Блок-схема: узел 18"/>
            <p:cNvSpPr/>
            <p:nvPr/>
          </p:nvSpPr>
          <p:spPr>
            <a:xfrm>
              <a:off x="3709620" y="3155005"/>
              <a:ext cx="72000" cy="72000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9" name="24-конечная звезда 28"/>
          <p:cNvSpPr/>
          <p:nvPr/>
        </p:nvSpPr>
        <p:spPr>
          <a:xfrm>
            <a:off x="6012160" y="1167233"/>
            <a:ext cx="2664296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24-конечная звезда 29"/>
          <p:cNvSpPr/>
          <p:nvPr/>
        </p:nvSpPr>
        <p:spPr>
          <a:xfrm rot="2398820">
            <a:off x="3564473" y="1167233"/>
            <a:ext cx="1872208" cy="2649031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24-конечная звезда 30"/>
          <p:cNvSpPr/>
          <p:nvPr/>
        </p:nvSpPr>
        <p:spPr>
          <a:xfrm>
            <a:off x="68761" y="1255394"/>
            <a:ext cx="3203847" cy="2402996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46162" y="4623519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прямые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29728" y="4614606"/>
            <a:ext cx="1007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луч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905777" y="4579866"/>
            <a:ext cx="147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E2004B"/>
                </a:solidFill>
                <a:latin typeface="Arial" pitchFamily="34" charset="0"/>
                <a:cs typeface="Arial" pitchFamily="34" charset="0"/>
              </a:rPr>
              <a:t>отрезки</a:t>
            </a:r>
            <a:endParaRPr lang="ru-RU" sz="2400" dirty="0">
              <a:solidFill>
                <a:srgbClr val="E2004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449" y="112435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85757" y="125539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94267" y="123933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90064" y="504153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им подобрать к рисункам нужные карточки.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239032" y="5517232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154108" y="551840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836214" y="550319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68761" y="5715016"/>
            <a:ext cx="9075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эти числа по порядку от наименьшего к наибольшему.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94807" y="142851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0.23333 -0.2460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67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-0.31927 -0.2483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72" y="-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94822E-6 L 0.00799 -0.247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123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24" grpId="0"/>
      <p:bldP spid="33" grpId="0"/>
      <p:bldP spid="34" grpId="0"/>
      <p:bldP spid="40" grpId="0" animBg="1"/>
      <p:bldP spid="41" grpId="0" animBg="1"/>
      <p:bldP spid="42" grpId="0" animBg="1"/>
      <p:bldP spid="43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1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576" y="897545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45" y="2132856"/>
            <a:ext cx="2725737" cy="271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6727" y="2132856"/>
            <a:ext cx="2713037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64" y="2132856"/>
            <a:ext cx="2713037" cy="272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60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159154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5736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27" y="645153"/>
            <a:ext cx="8549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Рассмотри рисунки Пети. Расскажи, Сколько кругов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0064" y="4869160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5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4159154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95736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9227" y="645153"/>
            <a:ext cx="8549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Рассмотри рисунки Пети. Расскажи, Сколько кругов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94807" y="142851"/>
            <a:ext cx="2348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8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43386E-6 L 0.00521 -0.272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3386E-6 L 0.31806 -0.272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3" y="-136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0625" y="5423052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 «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»( знак действия сложения) называется «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плюс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227" y="645153"/>
            <a:ext cx="4289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Собери все круги вместе.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24-конечная звезда 1"/>
          <p:cNvSpPr/>
          <p:nvPr/>
        </p:nvSpPr>
        <p:spPr>
          <a:xfrm>
            <a:off x="434724" y="1484784"/>
            <a:ext cx="3212933" cy="1726735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24-конечная звезда 39"/>
          <p:cNvSpPr/>
          <p:nvPr/>
        </p:nvSpPr>
        <p:spPr>
          <a:xfrm>
            <a:off x="5076056" y="1517609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763688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364088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7258000" y="1818217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21905" y="4797152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90154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56680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76315" y="399635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981" y="3211519"/>
            <a:ext cx="7038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записать эти действия?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9227" y="4797152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действие сложения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2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222E-6 L 0.15747 -2.22222E-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22292 0.0006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4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  <p:bldP spid="2" grpId="1" animBg="1"/>
      <p:bldP spid="40" grpId="0" animBg="1"/>
      <p:bldP spid="3" grpId="0" animBg="1"/>
      <p:bldP spid="41" grpId="0" animBg="1"/>
      <p:bldP spid="42" grpId="0" animBg="1"/>
      <p:bldP spid="16" grpId="0" animBg="1"/>
      <p:bldP spid="17" grpId="0" animBg="1"/>
      <p:bldP spid="18" grpId="0" animBg="1"/>
      <p:bldP spid="1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168980" y="5217006"/>
            <a:ext cx="896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языке математики это записывают так: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+ 2 = 3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71" name="TextBox 70"/>
          <p:cNvSpPr txBox="1"/>
          <p:nvPr/>
        </p:nvSpPr>
        <p:spPr>
          <a:xfrm>
            <a:off x="159227" y="645153"/>
            <a:ext cx="642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Сколько всего кругов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096972" y="5868561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227" y="142852"/>
            <a:ext cx="717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24-конечная звезда 39"/>
          <p:cNvSpPr/>
          <p:nvPr/>
        </p:nvSpPr>
        <p:spPr>
          <a:xfrm>
            <a:off x="2959456" y="1484784"/>
            <a:ext cx="3317434" cy="1693912"/>
          </a:xfrm>
          <a:prstGeom prst="star24">
            <a:avLst>
              <a:gd name="adj" fmla="val 49058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233664" y="1818217"/>
            <a:ext cx="914400" cy="914400"/>
          </a:xfrm>
          <a:prstGeom prst="ellips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47488" y="1785392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5141400" y="1785392"/>
            <a:ext cx="914400" cy="914400"/>
          </a:xfrm>
          <a:prstGeom prst="ellipse">
            <a:avLst/>
          </a:prstGeom>
          <a:solidFill>
            <a:srgbClr val="00206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7208" y="4509120"/>
            <a:ext cx="884192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86301" y="3573016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8980" y="6021288"/>
            <a:ext cx="8689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Читаем: 1 плюс 2 равно 3 или 2 плюс 1 равно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82969" y="4509120"/>
            <a:ext cx="91669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CA434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3 – </a:t>
            </a:r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результат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действие сложения чисел 1 и 2. 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301058" y="358608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15816" y="3586083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08437" y="3573016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3679" y="3581727"/>
            <a:ext cx="483717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61073E-6 L -0.04358 -0.334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" y="-1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72" grpId="0" animBg="1"/>
      <p:bldP spid="21" grpId="0"/>
      <p:bldP spid="4" grpId="0"/>
      <p:bldP spid="22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27" y="2035808"/>
            <a:ext cx="846145" cy="188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327849"/>
            <a:ext cx="872175" cy="167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4788024" y="2011081"/>
            <a:ext cx="18002" cy="235402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116" name="TextBox 115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0064" y="414874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3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Прямоугольник 107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блако 22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96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0777E-7 L -0.69566 -0.2527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92" y="-126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3552E-6 L -0.41233 -0.24167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25" y="-120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108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блако 24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блако 25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блако 26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7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60777E-7 L 0.13594 -0.2423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88" y="-12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63552E-6 L -0.17604 -0.25208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2" y="-126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</p:childTnLst>
        </p:cTn>
      </p:par>
    </p:tnLst>
    <p:bldLst>
      <p:bldP spid="21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79512" y="400809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1147017" y="2638855"/>
            <a:ext cx="2952328" cy="1014140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Блок-схема: узел 2"/>
          <p:cNvSpPr/>
          <p:nvPr/>
        </p:nvSpPr>
        <p:spPr>
          <a:xfrm>
            <a:off x="5648871" y="2612031"/>
            <a:ext cx="2448272" cy="1170919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47">
            <a:off x="2176280" y="2535175"/>
            <a:ext cx="893803" cy="103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77821" y="645153"/>
            <a:ext cx="90661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6</a:t>
            </a:r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Какие рассказы можно придумать по рисункам Кати и Пети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? Помоги ребятам подобрать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 каждому </a:t>
            </a:r>
            <a:r>
              <a:rPr lang="ru-RU" sz="2800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рисунку нужные карточки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.</a:t>
            </a:r>
            <a:endParaRPr lang="ru-RU" sz="2800" dirty="0"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52693"/>
            <a:ext cx="1457772" cy="432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43492"/>
            <a:ext cx="1385516" cy="415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2" name="Прямая соединительная линия 91"/>
          <p:cNvCxnSpPr/>
          <p:nvPr/>
        </p:nvCxnSpPr>
        <p:spPr>
          <a:xfrm>
            <a:off x="207834" y="5085184"/>
            <a:ext cx="8817653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1602514" y="5263062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415649" y="5263062"/>
            <a:ext cx="109245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9918" y="5263062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239032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1601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1898776" y="5905851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pic>
        <p:nvPicPr>
          <p:cNvPr id="159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427" y="2035808"/>
            <a:ext cx="846145" cy="1888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623181" y="3859157"/>
            <a:ext cx="114900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6955" y="3859157"/>
            <a:ext cx="1097225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71600" y="4489956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955469" y="4561964"/>
            <a:ext cx="484428" cy="52322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66955" y="1772816"/>
            <a:ext cx="3949061" cy="1891439"/>
          </a:xfrm>
          <a:prstGeom prst="rect">
            <a:avLst/>
          </a:prstGeom>
          <a:solidFill>
            <a:srgbClr val="00B0F0">
              <a:alpha val="3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блако 27"/>
          <p:cNvSpPr/>
          <p:nvPr/>
        </p:nvSpPr>
        <p:spPr>
          <a:xfrm>
            <a:off x="971600" y="2638855"/>
            <a:ext cx="892580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блако 28"/>
          <p:cNvSpPr/>
          <p:nvPr/>
        </p:nvSpPr>
        <p:spPr>
          <a:xfrm>
            <a:off x="1574479" y="3235562"/>
            <a:ext cx="738925" cy="342470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блако 29"/>
          <p:cNvSpPr/>
          <p:nvPr/>
        </p:nvSpPr>
        <p:spPr>
          <a:xfrm rot="5400000">
            <a:off x="3979697" y="2498265"/>
            <a:ext cx="286460" cy="846421"/>
          </a:xfrm>
          <a:prstGeom prst="cloud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59227" y="142852"/>
            <a:ext cx="275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19. Сложение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0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929" y="2271108"/>
            <a:ext cx="872175" cy="1677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390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63552E-6 L -0.05035 -0.19958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17" y="-9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60777E-7 L 0.225 -0.18987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26" grpId="0"/>
      <p:bldP spid="93" grpId="0" animBg="1"/>
      <p:bldP spid="101" grpId="0" animBg="1"/>
      <p:bldP spid="102" grpId="0" animBg="1"/>
      <p:bldP spid="95" grpId="0" animBg="1"/>
      <p:bldP spid="105" grpId="0" animBg="1"/>
      <p:bldP spid="106" grpId="0" animBg="1"/>
      <p:bldP spid="21" grpId="0" animBg="1"/>
      <p:bldP spid="22" grpId="0" animBg="1"/>
      <p:bldP spid="23" grpId="0" animBg="1"/>
      <p:bldP spid="2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2576</TotalTime>
  <Words>628</Words>
  <Application>Microsoft Office PowerPoint</Application>
  <PresentationFormat>Экран (4:3)</PresentationFormat>
  <Paragraphs>134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207</cp:revision>
  <dcterms:created xsi:type="dcterms:W3CDTF">2010-09-27T16:17:46Z</dcterms:created>
  <dcterms:modified xsi:type="dcterms:W3CDTF">2016-02-02T18:18:17Z</dcterms:modified>
</cp:coreProperties>
</file>