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5" r:id="rId2"/>
    <p:sldId id="310" r:id="rId3"/>
    <p:sldId id="311" r:id="rId4"/>
    <p:sldId id="306" r:id="rId5"/>
    <p:sldId id="308" r:id="rId6"/>
    <p:sldId id="309" r:id="rId7"/>
    <p:sldId id="295" r:id="rId8"/>
    <p:sldId id="294" r:id="rId9"/>
    <p:sldId id="299" r:id="rId10"/>
    <p:sldId id="312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0D5E"/>
    <a:srgbClr val="8D5B23"/>
    <a:srgbClr val="000000"/>
    <a:srgbClr val="6BA42C"/>
    <a:srgbClr val="0CA434"/>
    <a:srgbClr val="FFFF00"/>
    <a:srgbClr val="66FF33"/>
    <a:srgbClr val="F0EA00"/>
    <a:srgbClr val="9CD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3" d="100"/>
          <a:sy n="43" d="100"/>
        </p:scale>
        <p:origin x="-95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FFB59-9AE4-4D8F-AFB2-14B583FB00A6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AB6D8-A8EA-4B32-A6C8-07D841E232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7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0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61908" y="184665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18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9220" y="745540"/>
            <a:ext cx="9003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«Ломаная. Замкнутая ломаная. Треугольник»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66" y="1328600"/>
            <a:ext cx="4285566" cy="290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71432" y="698298"/>
            <a:ext cx="8981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Вовы в верные равенства и неравенства.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Поставь в «окошки» нужные числа.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22025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92211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6416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4849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76534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1204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202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559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8811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42182" y="4772213"/>
            <a:ext cx="21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83568" y="187717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3568" y="2776979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83568" y="3676779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048436" y="187717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48436" y="2776979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048436" y="3676779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99916" y="1877178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599916" y="2776979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99916" y="3676779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32076" y="1877178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932076" y="2776979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932076" y="3676779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0092 L -0.48264 -0.5451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32" y="-2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15538 -0.429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78" y="-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-0.42465 -0.4296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33" y="-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-0.35434 -0.2930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26" y="-1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6371 -0.555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77" y="-2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0.4118 -0.5555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90" y="-2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0.4743 -0.4189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15" y="-20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0.19462 -0.2930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2" y="-1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4" grpId="0" animBg="1"/>
      <p:bldP spid="105" grpId="0" animBg="1"/>
      <p:bldP spid="106" grpId="0" animBg="1"/>
      <p:bldP spid="110" grpId="0" animBg="1"/>
      <p:bldP spid="113" grpId="0" animBg="1"/>
      <p:bldP spid="60" grpId="0" animBg="1"/>
      <p:bldP spid="60" grpId="1" animBg="1"/>
      <p:bldP spid="61" grpId="0" animBg="1"/>
      <p:bldP spid="6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174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657" y="3623170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5" name="Группа 64"/>
          <p:cNvGrpSpPr/>
          <p:nvPr/>
        </p:nvGrpSpPr>
        <p:grpSpPr>
          <a:xfrm>
            <a:off x="784613" y="2348880"/>
            <a:ext cx="816740" cy="432048"/>
            <a:chOff x="442892" y="1988840"/>
            <a:chExt cx="816740" cy="43204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700043" y="1988840"/>
              <a:ext cx="263064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42892" y="1988840"/>
              <a:ext cx="242865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63107" y="1988840"/>
              <a:ext cx="296525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flipV="1">
            <a:off x="3199216" y="2348880"/>
            <a:ext cx="816740" cy="432048"/>
            <a:chOff x="2123109" y="1988840"/>
            <a:chExt cx="816740" cy="432048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2380260" y="1988840"/>
              <a:ext cx="263064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2123109" y="1988840"/>
              <a:ext cx="242865" cy="432048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2643324" y="1988840"/>
              <a:ext cx="296525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5613819" y="2250584"/>
            <a:ext cx="473136" cy="530344"/>
            <a:chOff x="3419872" y="1882924"/>
            <a:chExt cx="473136" cy="530344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3491880" y="1916832"/>
              <a:ext cx="331054" cy="43204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3419872" y="1882924"/>
              <a:ext cx="137508" cy="10591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flipV="1">
              <a:off x="3755500" y="2305256"/>
              <a:ext cx="137508" cy="1080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Группа 67"/>
          <p:cNvGrpSpPr/>
          <p:nvPr/>
        </p:nvGrpSpPr>
        <p:grpSpPr>
          <a:xfrm>
            <a:off x="7684819" y="2348880"/>
            <a:ext cx="559589" cy="432048"/>
            <a:chOff x="4732491" y="1988840"/>
            <a:chExt cx="559589" cy="432048"/>
          </a:xfrm>
        </p:grpSpPr>
        <p:cxnSp>
          <p:nvCxnSpPr>
            <p:cNvPr id="69" name="Прямая соединительная линия 68"/>
            <p:cNvCxnSpPr/>
            <p:nvPr/>
          </p:nvCxnSpPr>
          <p:spPr>
            <a:xfrm>
              <a:off x="4732491" y="1988840"/>
              <a:ext cx="263064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V="1">
              <a:off x="4995555" y="1988840"/>
              <a:ext cx="296525" cy="432048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57" y="362317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806" y="362317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219" y="362317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999" y="3609309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61840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337760" y="1107436"/>
            <a:ext cx="8549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Помоги Вове подобрать к рисункам нужные карточки.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олилиния 72"/>
          <p:cNvSpPr/>
          <p:nvPr/>
        </p:nvSpPr>
        <p:spPr>
          <a:xfrm>
            <a:off x="3777521" y="2368446"/>
            <a:ext cx="2008682" cy="1259174"/>
          </a:xfrm>
          <a:custGeom>
            <a:avLst/>
            <a:gdLst>
              <a:gd name="connsiteX0" fmla="*/ 2008682 w 2008682"/>
              <a:gd name="connsiteY0" fmla="*/ 0 h 1259174"/>
              <a:gd name="connsiteX1" fmla="*/ 1933731 w 2008682"/>
              <a:gd name="connsiteY1" fmla="*/ 44970 h 1259174"/>
              <a:gd name="connsiteX2" fmla="*/ 1888761 w 2008682"/>
              <a:gd name="connsiteY2" fmla="*/ 74951 h 1259174"/>
              <a:gd name="connsiteX3" fmla="*/ 1828800 w 2008682"/>
              <a:gd name="connsiteY3" fmla="*/ 104931 h 1259174"/>
              <a:gd name="connsiteX4" fmla="*/ 1783830 w 2008682"/>
              <a:gd name="connsiteY4" fmla="*/ 134911 h 1259174"/>
              <a:gd name="connsiteX5" fmla="*/ 1753849 w 2008682"/>
              <a:gd name="connsiteY5" fmla="*/ 164892 h 1259174"/>
              <a:gd name="connsiteX6" fmla="*/ 1663909 w 2008682"/>
              <a:gd name="connsiteY6" fmla="*/ 179882 h 1259174"/>
              <a:gd name="connsiteX7" fmla="*/ 1618938 w 2008682"/>
              <a:gd name="connsiteY7" fmla="*/ 209862 h 1259174"/>
              <a:gd name="connsiteX8" fmla="*/ 1573968 w 2008682"/>
              <a:gd name="connsiteY8" fmla="*/ 224852 h 1259174"/>
              <a:gd name="connsiteX9" fmla="*/ 1543987 w 2008682"/>
              <a:gd name="connsiteY9" fmla="*/ 254833 h 1259174"/>
              <a:gd name="connsiteX10" fmla="*/ 1454046 w 2008682"/>
              <a:gd name="connsiteY10" fmla="*/ 299803 h 1259174"/>
              <a:gd name="connsiteX11" fmla="*/ 1334125 w 2008682"/>
              <a:gd name="connsiteY11" fmla="*/ 359764 h 1259174"/>
              <a:gd name="connsiteX12" fmla="*/ 1289154 w 2008682"/>
              <a:gd name="connsiteY12" fmla="*/ 389744 h 1259174"/>
              <a:gd name="connsiteX13" fmla="*/ 1244184 w 2008682"/>
              <a:gd name="connsiteY13" fmla="*/ 404734 h 1259174"/>
              <a:gd name="connsiteX14" fmla="*/ 1139253 w 2008682"/>
              <a:gd name="connsiteY14" fmla="*/ 434715 h 1259174"/>
              <a:gd name="connsiteX15" fmla="*/ 1019331 w 2008682"/>
              <a:gd name="connsiteY15" fmla="*/ 509665 h 1259174"/>
              <a:gd name="connsiteX16" fmla="*/ 974361 w 2008682"/>
              <a:gd name="connsiteY16" fmla="*/ 524656 h 1259174"/>
              <a:gd name="connsiteX17" fmla="*/ 929390 w 2008682"/>
              <a:gd name="connsiteY17" fmla="*/ 554636 h 1259174"/>
              <a:gd name="connsiteX18" fmla="*/ 884420 w 2008682"/>
              <a:gd name="connsiteY18" fmla="*/ 569626 h 1259174"/>
              <a:gd name="connsiteX19" fmla="*/ 824459 w 2008682"/>
              <a:gd name="connsiteY19" fmla="*/ 599606 h 1259174"/>
              <a:gd name="connsiteX20" fmla="*/ 794479 w 2008682"/>
              <a:gd name="connsiteY20" fmla="*/ 629587 h 1259174"/>
              <a:gd name="connsiteX21" fmla="*/ 734518 w 2008682"/>
              <a:gd name="connsiteY21" fmla="*/ 659567 h 1259174"/>
              <a:gd name="connsiteX22" fmla="*/ 659568 w 2008682"/>
              <a:gd name="connsiteY22" fmla="*/ 749508 h 1259174"/>
              <a:gd name="connsiteX23" fmla="*/ 404735 w 2008682"/>
              <a:gd name="connsiteY23" fmla="*/ 794479 h 1259174"/>
              <a:gd name="connsiteX24" fmla="*/ 359764 w 2008682"/>
              <a:gd name="connsiteY24" fmla="*/ 824459 h 1259174"/>
              <a:gd name="connsiteX25" fmla="*/ 314794 w 2008682"/>
              <a:gd name="connsiteY25" fmla="*/ 839449 h 1259174"/>
              <a:gd name="connsiteX26" fmla="*/ 239843 w 2008682"/>
              <a:gd name="connsiteY26" fmla="*/ 884420 h 1259174"/>
              <a:gd name="connsiteX27" fmla="*/ 209863 w 2008682"/>
              <a:gd name="connsiteY27" fmla="*/ 929390 h 1259174"/>
              <a:gd name="connsiteX28" fmla="*/ 104931 w 2008682"/>
              <a:gd name="connsiteY28" fmla="*/ 1019331 h 1259174"/>
              <a:gd name="connsiteX29" fmla="*/ 44971 w 2008682"/>
              <a:gd name="connsiteY29" fmla="*/ 1109272 h 1259174"/>
              <a:gd name="connsiteX30" fmla="*/ 14990 w 2008682"/>
              <a:gd name="connsiteY30" fmla="*/ 1199213 h 1259174"/>
              <a:gd name="connsiteX31" fmla="*/ 0 w 2008682"/>
              <a:gd name="connsiteY31" fmla="*/ 1259174 h 125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008682" h="1259174">
                <a:moveTo>
                  <a:pt x="2008682" y="0"/>
                </a:moveTo>
                <a:cubicBezTo>
                  <a:pt x="1983698" y="14990"/>
                  <a:pt x="1958438" y="29528"/>
                  <a:pt x="1933731" y="44970"/>
                </a:cubicBezTo>
                <a:cubicBezTo>
                  <a:pt x="1918454" y="54518"/>
                  <a:pt x="1904403" y="66013"/>
                  <a:pt x="1888761" y="74951"/>
                </a:cubicBezTo>
                <a:cubicBezTo>
                  <a:pt x="1869359" y="86038"/>
                  <a:pt x="1848202" y="93844"/>
                  <a:pt x="1828800" y="104931"/>
                </a:cubicBezTo>
                <a:cubicBezTo>
                  <a:pt x="1813158" y="113869"/>
                  <a:pt x="1797898" y="123657"/>
                  <a:pt x="1783830" y="134911"/>
                </a:cubicBezTo>
                <a:cubicBezTo>
                  <a:pt x="1772794" y="143740"/>
                  <a:pt x="1767082" y="159929"/>
                  <a:pt x="1753849" y="164892"/>
                </a:cubicBezTo>
                <a:cubicBezTo>
                  <a:pt x="1725391" y="175564"/>
                  <a:pt x="1693889" y="174885"/>
                  <a:pt x="1663909" y="179882"/>
                </a:cubicBezTo>
                <a:cubicBezTo>
                  <a:pt x="1648919" y="189875"/>
                  <a:pt x="1635052" y="201805"/>
                  <a:pt x="1618938" y="209862"/>
                </a:cubicBezTo>
                <a:cubicBezTo>
                  <a:pt x="1604805" y="216928"/>
                  <a:pt x="1587517" y="216722"/>
                  <a:pt x="1573968" y="224852"/>
                </a:cubicBezTo>
                <a:cubicBezTo>
                  <a:pt x="1561849" y="232124"/>
                  <a:pt x="1555023" y="246004"/>
                  <a:pt x="1543987" y="254833"/>
                </a:cubicBezTo>
                <a:cubicBezTo>
                  <a:pt x="1502475" y="288043"/>
                  <a:pt x="1501544" y="283971"/>
                  <a:pt x="1454046" y="299803"/>
                </a:cubicBezTo>
                <a:cubicBezTo>
                  <a:pt x="1355509" y="398343"/>
                  <a:pt x="1540804" y="221981"/>
                  <a:pt x="1334125" y="359764"/>
                </a:cubicBezTo>
                <a:cubicBezTo>
                  <a:pt x="1319135" y="369757"/>
                  <a:pt x="1305268" y="381687"/>
                  <a:pt x="1289154" y="389744"/>
                </a:cubicBezTo>
                <a:cubicBezTo>
                  <a:pt x="1275021" y="396810"/>
                  <a:pt x="1259377" y="400393"/>
                  <a:pt x="1244184" y="404734"/>
                </a:cubicBezTo>
                <a:cubicBezTo>
                  <a:pt x="1206137" y="415604"/>
                  <a:pt x="1175204" y="419307"/>
                  <a:pt x="1139253" y="434715"/>
                </a:cubicBezTo>
                <a:cubicBezTo>
                  <a:pt x="1011073" y="489650"/>
                  <a:pt x="1148456" y="435879"/>
                  <a:pt x="1019331" y="509665"/>
                </a:cubicBezTo>
                <a:cubicBezTo>
                  <a:pt x="1005612" y="517505"/>
                  <a:pt x="988494" y="517590"/>
                  <a:pt x="974361" y="524656"/>
                </a:cubicBezTo>
                <a:cubicBezTo>
                  <a:pt x="958247" y="532713"/>
                  <a:pt x="945504" y="546579"/>
                  <a:pt x="929390" y="554636"/>
                </a:cubicBezTo>
                <a:cubicBezTo>
                  <a:pt x="915257" y="561702"/>
                  <a:pt x="898943" y="563402"/>
                  <a:pt x="884420" y="569626"/>
                </a:cubicBezTo>
                <a:cubicBezTo>
                  <a:pt x="863881" y="578428"/>
                  <a:pt x="844446" y="589613"/>
                  <a:pt x="824459" y="599606"/>
                </a:cubicBezTo>
                <a:cubicBezTo>
                  <a:pt x="814466" y="609600"/>
                  <a:pt x="806238" y="621747"/>
                  <a:pt x="794479" y="629587"/>
                </a:cubicBezTo>
                <a:cubicBezTo>
                  <a:pt x="775886" y="641982"/>
                  <a:pt x="751685" y="645261"/>
                  <a:pt x="734518" y="659567"/>
                </a:cubicBezTo>
                <a:cubicBezTo>
                  <a:pt x="671073" y="712438"/>
                  <a:pt x="742819" y="703258"/>
                  <a:pt x="659568" y="749508"/>
                </a:cubicBezTo>
                <a:cubicBezTo>
                  <a:pt x="585326" y="790753"/>
                  <a:pt x="482242" y="787433"/>
                  <a:pt x="404735" y="794479"/>
                </a:cubicBezTo>
                <a:cubicBezTo>
                  <a:pt x="389745" y="804472"/>
                  <a:pt x="375878" y="816402"/>
                  <a:pt x="359764" y="824459"/>
                </a:cubicBezTo>
                <a:cubicBezTo>
                  <a:pt x="345631" y="831525"/>
                  <a:pt x="328343" y="831320"/>
                  <a:pt x="314794" y="839449"/>
                </a:cubicBezTo>
                <a:cubicBezTo>
                  <a:pt x="211906" y="901181"/>
                  <a:pt x="367241" y="841951"/>
                  <a:pt x="239843" y="884420"/>
                </a:cubicBezTo>
                <a:cubicBezTo>
                  <a:pt x="229850" y="899410"/>
                  <a:pt x="222602" y="916651"/>
                  <a:pt x="209863" y="929390"/>
                </a:cubicBezTo>
                <a:cubicBezTo>
                  <a:pt x="142052" y="997200"/>
                  <a:pt x="176566" y="911877"/>
                  <a:pt x="104931" y="1019331"/>
                </a:cubicBezTo>
                <a:lnTo>
                  <a:pt x="44971" y="1109272"/>
                </a:lnTo>
                <a:cubicBezTo>
                  <a:pt x="34977" y="1139252"/>
                  <a:pt x="22655" y="1168554"/>
                  <a:pt x="14990" y="1199213"/>
                </a:cubicBezTo>
                <a:lnTo>
                  <a:pt x="0" y="1259174"/>
                </a:lnTo>
              </a:path>
            </a:pathLst>
          </a:custGeom>
          <a:noFill/>
          <a:ln w="28575">
            <a:solidFill>
              <a:srgbClr val="FF66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олилиния 79"/>
          <p:cNvSpPr/>
          <p:nvPr/>
        </p:nvSpPr>
        <p:spPr>
          <a:xfrm>
            <a:off x="3777520" y="4293095"/>
            <a:ext cx="2447705" cy="1060985"/>
          </a:xfrm>
          <a:custGeom>
            <a:avLst/>
            <a:gdLst>
              <a:gd name="connsiteX0" fmla="*/ 0 w 689548"/>
              <a:gd name="connsiteY0" fmla="*/ 0 h 494675"/>
              <a:gd name="connsiteX1" fmla="*/ 74951 w 689548"/>
              <a:gd name="connsiteY1" fmla="*/ 44970 h 494675"/>
              <a:gd name="connsiteX2" fmla="*/ 134912 w 689548"/>
              <a:gd name="connsiteY2" fmla="*/ 119921 h 494675"/>
              <a:gd name="connsiteX3" fmla="*/ 179882 w 689548"/>
              <a:gd name="connsiteY3" fmla="*/ 209862 h 494675"/>
              <a:gd name="connsiteX4" fmla="*/ 224853 w 689548"/>
              <a:gd name="connsiteY4" fmla="*/ 299803 h 494675"/>
              <a:gd name="connsiteX5" fmla="*/ 269823 w 689548"/>
              <a:gd name="connsiteY5" fmla="*/ 329783 h 494675"/>
              <a:gd name="connsiteX6" fmla="*/ 374755 w 689548"/>
              <a:gd name="connsiteY6" fmla="*/ 434715 h 494675"/>
              <a:gd name="connsiteX7" fmla="*/ 464696 w 689548"/>
              <a:gd name="connsiteY7" fmla="*/ 494675 h 494675"/>
              <a:gd name="connsiteX8" fmla="*/ 689548 w 689548"/>
              <a:gd name="connsiteY8" fmla="*/ 494675 h 49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9548" h="494675">
                <a:moveTo>
                  <a:pt x="0" y="0"/>
                </a:moveTo>
                <a:cubicBezTo>
                  <a:pt x="24984" y="14990"/>
                  <a:pt x="51242" y="28035"/>
                  <a:pt x="74951" y="44970"/>
                </a:cubicBezTo>
                <a:cubicBezTo>
                  <a:pt x="102136" y="64388"/>
                  <a:pt x="116895" y="92895"/>
                  <a:pt x="134912" y="119921"/>
                </a:cubicBezTo>
                <a:cubicBezTo>
                  <a:pt x="172588" y="232951"/>
                  <a:pt x="121767" y="93634"/>
                  <a:pt x="179882" y="209862"/>
                </a:cubicBezTo>
                <a:cubicBezTo>
                  <a:pt x="204265" y="258628"/>
                  <a:pt x="181895" y="256845"/>
                  <a:pt x="224853" y="299803"/>
                </a:cubicBezTo>
                <a:cubicBezTo>
                  <a:pt x="237592" y="312542"/>
                  <a:pt x="254833" y="319790"/>
                  <a:pt x="269823" y="329783"/>
                </a:cubicBezTo>
                <a:cubicBezTo>
                  <a:pt x="381016" y="496571"/>
                  <a:pt x="276978" y="380395"/>
                  <a:pt x="374755" y="434715"/>
                </a:cubicBezTo>
                <a:cubicBezTo>
                  <a:pt x="406252" y="452214"/>
                  <a:pt x="428664" y="494675"/>
                  <a:pt x="464696" y="494675"/>
                </a:cubicBezTo>
                <a:lnTo>
                  <a:pt x="689548" y="494675"/>
                </a:lnTo>
              </a:path>
            </a:pathLst>
          </a:custGeom>
          <a:noFill/>
          <a:ln w="28575">
            <a:solidFill>
              <a:srgbClr val="FF66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6" name="Группа 85"/>
          <p:cNvGrpSpPr/>
          <p:nvPr/>
        </p:nvGrpSpPr>
        <p:grpSpPr>
          <a:xfrm>
            <a:off x="6225226" y="5008963"/>
            <a:ext cx="715773" cy="718224"/>
            <a:chOff x="4427984" y="4366960"/>
            <a:chExt cx="715773" cy="718224"/>
          </a:xfrm>
        </p:grpSpPr>
        <p:sp>
          <p:nvSpPr>
            <p:cNvPr id="72" name="TextBox 71"/>
            <p:cNvSpPr txBox="1"/>
            <p:nvPr/>
          </p:nvSpPr>
          <p:spPr>
            <a:xfrm>
              <a:off x="4523289" y="4461392"/>
              <a:ext cx="334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Овал 80"/>
            <p:cNvSpPr/>
            <p:nvPr/>
          </p:nvSpPr>
          <p:spPr>
            <a:xfrm>
              <a:off x="4427984" y="4366960"/>
              <a:ext cx="715773" cy="718224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1283132" y="5008963"/>
            <a:ext cx="715773" cy="718224"/>
            <a:chOff x="1576123" y="4404374"/>
            <a:chExt cx="715773" cy="718224"/>
          </a:xfrm>
        </p:grpSpPr>
        <p:sp>
          <p:nvSpPr>
            <p:cNvPr id="83" name="TextBox 82"/>
            <p:cNvSpPr txBox="1"/>
            <p:nvPr/>
          </p:nvSpPr>
          <p:spPr>
            <a:xfrm>
              <a:off x="1728614" y="4481968"/>
              <a:ext cx="334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Овал 86"/>
            <p:cNvSpPr/>
            <p:nvPr/>
          </p:nvSpPr>
          <p:spPr>
            <a:xfrm>
              <a:off x="1576123" y="4404374"/>
              <a:ext cx="715773" cy="718224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3509806" y="5008963"/>
            <a:ext cx="715773" cy="718224"/>
            <a:chOff x="2933363" y="4439638"/>
            <a:chExt cx="715773" cy="718224"/>
          </a:xfrm>
        </p:grpSpPr>
        <p:sp>
          <p:nvSpPr>
            <p:cNvPr id="82" name="TextBox 81"/>
            <p:cNvSpPr txBox="1"/>
            <p:nvPr/>
          </p:nvSpPr>
          <p:spPr>
            <a:xfrm>
              <a:off x="3107118" y="4506363"/>
              <a:ext cx="334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Овал 87"/>
            <p:cNvSpPr/>
            <p:nvPr/>
          </p:nvSpPr>
          <p:spPr>
            <a:xfrm>
              <a:off x="2933363" y="4439638"/>
              <a:ext cx="715773" cy="718224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211644" y="5530006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 воспользоваться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инструментом перо или  ручка.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4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657" y="3623170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5" name="Группа 64"/>
          <p:cNvGrpSpPr/>
          <p:nvPr/>
        </p:nvGrpSpPr>
        <p:grpSpPr>
          <a:xfrm>
            <a:off x="784613" y="2348880"/>
            <a:ext cx="816740" cy="432048"/>
            <a:chOff x="442892" y="1988840"/>
            <a:chExt cx="816740" cy="43204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700043" y="1988840"/>
              <a:ext cx="263064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42892" y="1988840"/>
              <a:ext cx="242865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63107" y="1988840"/>
              <a:ext cx="296525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flipV="1">
            <a:off x="3199216" y="2348880"/>
            <a:ext cx="816740" cy="432048"/>
            <a:chOff x="2123109" y="1988840"/>
            <a:chExt cx="816740" cy="432048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2380260" y="1988840"/>
              <a:ext cx="263064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2123109" y="1988840"/>
              <a:ext cx="242865" cy="432048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2643324" y="1988840"/>
              <a:ext cx="296525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5613819" y="2250584"/>
            <a:ext cx="473136" cy="530344"/>
            <a:chOff x="3419872" y="1882924"/>
            <a:chExt cx="473136" cy="530344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3491880" y="1916832"/>
              <a:ext cx="331054" cy="43204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3419872" y="1882924"/>
              <a:ext cx="137508" cy="10591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flipV="1">
              <a:off x="3755500" y="2305256"/>
              <a:ext cx="137508" cy="1080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Группа 67"/>
          <p:cNvGrpSpPr/>
          <p:nvPr/>
        </p:nvGrpSpPr>
        <p:grpSpPr>
          <a:xfrm>
            <a:off x="7684819" y="2348880"/>
            <a:ext cx="559589" cy="432048"/>
            <a:chOff x="4732491" y="1988840"/>
            <a:chExt cx="559589" cy="432048"/>
          </a:xfrm>
        </p:grpSpPr>
        <p:cxnSp>
          <p:nvCxnSpPr>
            <p:cNvPr id="69" name="Прямая соединительная линия 68"/>
            <p:cNvCxnSpPr/>
            <p:nvPr/>
          </p:nvCxnSpPr>
          <p:spPr>
            <a:xfrm>
              <a:off x="4732491" y="1988840"/>
              <a:ext cx="263064" cy="432048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V="1">
              <a:off x="4995555" y="1988840"/>
              <a:ext cx="296525" cy="432048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57" y="362317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806" y="362317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219" y="362317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999" y="3609309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61840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337760" y="1107436"/>
            <a:ext cx="8549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Помоги Вове подобрать к рисункам нужные карточки.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олилиния 72"/>
          <p:cNvSpPr/>
          <p:nvPr/>
        </p:nvSpPr>
        <p:spPr>
          <a:xfrm>
            <a:off x="3777521" y="2368446"/>
            <a:ext cx="2008682" cy="1259174"/>
          </a:xfrm>
          <a:custGeom>
            <a:avLst/>
            <a:gdLst>
              <a:gd name="connsiteX0" fmla="*/ 2008682 w 2008682"/>
              <a:gd name="connsiteY0" fmla="*/ 0 h 1259174"/>
              <a:gd name="connsiteX1" fmla="*/ 1933731 w 2008682"/>
              <a:gd name="connsiteY1" fmla="*/ 44970 h 1259174"/>
              <a:gd name="connsiteX2" fmla="*/ 1888761 w 2008682"/>
              <a:gd name="connsiteY2" fmla="*/ 74951 h 1259174"/>
              <a:gd name="connsiteX3" fmla="*/ 1828800 w 2008682"/>
              <a:gd name="connsiteY3" fmla="*/ 104931 h 1259174"/>
              <a:gd name="connsiteX4" fmla="*/ 1783830 w 2008682"/>
              <a:gd name="connsiteY4" fmla="*/ 134911 h 1259174"/>
              <a:gd name="connsiteX5" fmla="*/ 1753849 w 2008682"/>
              <a:gd name="connsiteY5" fmla="*/ 164892 h 1259174"/>
              <a:gd name="connsiteX6" fmla="*/ 1663909 w 2008682"/>
              <a:gd name="connsiteY6" fmla="*/ 179882 h 1259174"/>
              <a:gd name="connsiteX7" fmla="*/ 1618938 w 2008682"/>
              <a:gd name="connsiteY7" fmla="*/ 209862 h 1259174"/>
              <a:gd name="connsiteX8" fmla="*/ 1573968 w 2008682"/>
              <a:gd name="connsiteY8" fmla="*/ 224852 h 1259174"/>
              <a:gd name="connsiteX9" fmla="*/ 1543987 w 2008682"/>
              <a:gd name="connsiteY9" fmla="*/ 254833 h 1259174"/>
              <a:gd name="connsiteX10" fmla="*/ 1454046 w 2008682"/>
              <a:gd name="connsiteY10" fmla="*/ 299803 h 1259174"/>
              <a:gd name="connsiteX11" fmla="*/ 1334125 w 2008682"/>
              <a:gd name="connsiteY11" fmla="*/ 359764 h 1259174"/>
              <a:gd name="connsiteX12" fmla="*/ 1289154 w 2008682"/>
              <a:gd name="connsiteY12" fmla="*/ 389744 h 1259174"/>
              <a:gd name="connsiteX13" fmla="*/ 1244184 w 2008682"/>
              <a:gd name="connsiteY13" fmla="*/ 404734 h 1259174"/>
              <a:gd name="connsiteX14" fmla="*/ 1139253 w 2008682"/>
              <a:gd name="connsiteY14" fmla="*/ 434715 h 1259174"/>
              <a:gd name="connsiteX15" fmla="*/ 1019331 w 2008682"/>
              <a:gd name="connsiteY15" fmla="*/ 509665 h 1259174"/>
              <a:gd name="connsiteX16" fmla="*/ 974361 w 2008682"/>
              <a:gd name="connsiteY16" fmla="*/ 524656 h 1259174"/>
              <a:gd name="connsiteX17" fmla="*/ 929390 w 2008682"/>
              <a:gd name="connsiteY17" fmla="*/ 554636 h 1259174"/>
              <a:gd name="connsiteX18" fmla="*/ 884420 w 2008682"/>
              <a:gd name="connsiteY18" fmla="*/ 569626 h 1259174"/>
              <a:gd name="connsiteX19" fmla="*/ 824459 w 2008682"/>
              <a:gd name="connsiteY19" fmla="*/ 599606 h 1259174"/>
              <a:gd name="connsiteX20" fmla="*/ 794479 w 2008682"/>
              <a:gd name="connsiteY20" fmla="*/ 629587 h 1259174"/>
              <a:gd name="connsiteX21" fmla="*/ 734518 w 2008682"/>
              <a:gd name="connsiteY21" fmla="*/ 659567 h 1259174"/>
              <a:gd name="connsiteX22" fmla="*/ 659568 w 2008682"/>
              <a:gd name="connsiteY22" fmla="*/ 749508 h 1259174"/>
              <a:gd name="connsiteX23" fmla="*/ 404735 w 2008682"/>
              <a:gd name="connsiteY23" fmla="*/ 794479 h 1259174"/>
              <a:gd name="connsiteX24" fmla="*/ 359764 w 2008682"/>
              <a:gd name="connsiteY24" fmla="*/ 824459 h 1259174"/>
              <a:gd name="connsiteX25" fmla="*/ 314794 w 2008682"/>
              <a:gd name="connsiteY25" fmla="*/ 839449 h 1259174"/>
              <a:gd name="connsiteX26" fmla="*/ 239843 w 2008682"/>
              <a:gd name="connsiteY26" fmla="*/ 884420 h 1259174"/>
              <a:gd name="connsiteX27" fmla="*/ 209863 w 2008682"/>
              <a:gd name="connsiteY27" fmla="*/ 929390 h 1259174"/>
              <a:gd name="connsiteX28" fmla="*/ 104931 w 2008682"/>
              <a:gd name="connsiteY28" fmla="*/ 1019331 h 1259174"/>
              <a:gd name="connsiteX29" fmla="*/ 44971 w 2008682"/>
              <a:gd name="connsiteY29" fmla="*/ 1109272 h 1259174"/>
              <a:gd name="connsiteX30" fmla="*/ 14990 w 2008682"/>
              <a:gd name="connsiteY30" fmla="*/ 1199213 h 1259174"/>
              <a:gd name="connsiteX31" fmla="*/ 0 w 2008682"/>
              <a:gd name="connsiteY31" fmla="*/ 1259174 h 125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008682" h="1259174">
                <a:moveTo>
                  <a:pt x="2008682" y="0"/>
                </a:moveTo>
                <a:cubicBezTo>
                  <a:pt x="1983698" y="14990"/>
                  <a:pt x="1958438" y="29528"/>
                  <a:pt x="1933731" y="44970"/>
                </a:cubicBezTo>
                <a:cubicBezTo>
                  <a:pt x="1918454" y="54518"/>
                  <a:pt x="1904403" y="66013"/>
                  <a:pt x="1888761" y="74951"/>
                </a:cubicBezTo>
                <a:cubicBezTo>
                  <a:pt x="1869359" y="86038"/>
                  <a:pt x="1848202" y="93844"/>
                  <a:pt x="1828800" y="104931"/>
                </a:cubicBezTo>
                <a:cubicBezTo>
                  <a:pt x="1813158" y="113869"/>
                  <a:pt x="1797898" y="123657"/>
                  <a:pt x="1783830" y="134911"/>
                </a:cubicBezTo>
                <a:cubicBezTo>
                  <a:pt x="1772794" y="143740"/>
                  <a:pt x="1767082" y="159929"/>
                  <a:pt x="1753849" y="164892"/>
                </a:cubicBezTo>
                <a:cubicBezTo>
                  <a:pt x="1725391" y="175564"/>
                  <a:pt x="1693889" y="174885"/>
                  <a:pt x="1663909" y="179882"/>
                </a:cubicBezTo>
                <a:cubicBezTo>
                  <a:pt x="1648919" y="189875"/>
                  <a:pt x="1635052" y="201805"/>
                  <a:pt x="1618938" y="209862"/>
                </a:cubicBezTo>
                <a:cubicBezTo>
                  <a:pt x="1604805" y="216928"/>
                  <a:pt x="1587517" y="216722"/>
                  <a:pt x="1573968" y="224852"/>
                </a:cubicBezTo>
                <a:cubicBezTo>
                  <a:pt x="1561849" y="232124"/>
                  <a:pt x="1555023" y="246004"/>
                  <a:pt x="1543987" y="254833"/>
                </a:cubicBezTo>
                <a:cubicBezTo>
                  <a:pt x="1502475" y="288043"/>
                  <a:pt x="1501544" y="283971"/>
                  <a:pt x="1454046" y="299803"/>
                </a:cubicBezTo>
                <a:cubicBezTo>
                  <a:pt x="1355509" y="398343"/>
                  <a:pt x="1540804" y="221981"/>
                  <a:pt x="1334125" y="359764"/>
                </a:cubicBezTo>
                <a:cubicBezTo>
                  <a:pt x="1319135" y="369757"/>
                  <a:pt x="1305268" y="381687"/>
                  <a:pt x="1289154" y="389744"/>
                </a:cubicBezTo>
                <a:cubicBezTo>
                  <a:pt x="1275021" y="396810"/>
                  <a:pt x="1259377" y="400393"/>
                  <a:pt x="1244184" y="404734"/>
                </a:cubicBezTo>
                <a:cubicBezTo>
                  <a:pt x="1206137" y="415604"/>
                  <a:pt x="1175204" y="419307"/>
                  <a:pt x="1139253" y="434715"/>
                </a:cubicBezTo>
                <a:cubicBezTo>
                  <a:pt x="1011073" y="489650"/>
                  <a:pt x="1148456" y="435879"/>
                  <a:pt x="1019331" y="509665"/>
                </a:cubicBezTo>
                <a:cubicBezTo>
                  <a:pt x="1005612" y="517505"/>
                  <a:pt x="988494" y="517590"/>
                  <a:pt x="974361" y="524656"/>
                </a:cubicBezTo>
                <a:cubicBezTo>
                  <a:pt x="958247" y="532713"/>
                  <a:pt x="945504" y="546579"/>
                  <a:pt x="929390" y="554636"/>
                </a:cubicBezTo>
                <a:cubicBezTo>
                  <a:pt x="915257" y="561702"/>
                  <a:pt x="898943" y="563402"/>
                  <a:pt x="884420" y="569626"/>
                </a:cubicBezTo>
                <a:cubicBezTo>
                  <a:pt x="863881" y="578428"/>
                  <a:pt x="844446" y="589613"/>
                  <a:pt x="824459" y="599606"/>
                </a:cubicBezTo>
                <a:cubicBezTo>
                  <a:pt x="814466" y="609600"/>
                  <a:pt x="806238" y="621747"/>
                  <a:pt x="794479" y="629587"/>
                </a:cubicBezTo>
                <a:cubicBezTo>
                  <a:pt x="775886" y="641982"/>
                  <a:pt x="751685" y="645261"/>
                  <a:pt x="734518" y="659567"/>
                </a:cubicBezTo>
                <a:cubicBezTo>
                  <a:pt x="671073" y="712438"/>
                  <a:pt x="742819" y="703258"/>
                  <a:pt x="659568" y="749508"/>
                </a:cubicBezTo>
                <a:cubicBezTo>
                  <a:pt x="585326" y="790753"/>
                  <a:pt x="482242" y="787433"/>
                  <a:pt x="404735" y="794479"/>
                </a:cubicBezTo>
                <a:cubicBezTo>
                  <a:pt x="389745" y="804472"/>
                  <a:pt x="375878" y="816402"/>
                  <a:pt x="359764" y="824459"/>
                </a:cubicBezTo>
                <a:cubicBezTo>
                  <a:pt x="345631" y="831525"/>
                  <a:pt x="328343" y="831320"/>
                  <a:pt x="314794" y="839449"/>
                </a:cubicBezTo>
                <a:cubicBezTo>
                  <a:pt x="211906" y="901181"/>
                  <a:pt x="367241" y="841951"/>
                  <a:pt x="239843" y="884420"/>
                </a:cubicBezTo>
                <a:cubicBezTo>
                  <a:pt x="229850" y="899410"/>
                  <a:pt x="222602" y="916651"/>
                  <a:pt x="209863" y="929390"/>
                </a:cubicBezTo>
                <a:cubicBezTo>
                  <a:pt x="142052" y="997200"/>
                  <a:pt x="176566" y="911877"/>
                  <a:pt x="104931" y="1019331"/>
                </a:cubicBezTo>
                <a:lnTo>
                  <a:pt x="44971" y="1109272"/>
                </a:lnTo>
                <a:cubicBezTo>
                  <a:pt x="34977" y="1139252"/>
                  <a:pt x="22655" y="1168554"/>
                  <a:pt x="14990" y="1199213"/>
                </a:cubicBezTo>
                <a:lnTo>
                  <a:pt x="0" y="1259174"/>
                </a:lnTo>
              </a:path>
            </a:pathLst>
          </a:custGeom>
          <a:noFill/>
          <a:ln w="28575">
            <a:solidFill>
              <a:srgbClr val="FF66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олилиния 79"/>
          <p:cNvSpPr/>
          <p:nvPr/>
        </p:nvSpPr>
        <p:spPr>
          <a:xfrm>
            <a:off x="3777520" y="4293095"/>
            <a:ext cx="2447705" cy="1060985"/>
          </a:xfrm>
          <a:custGeom>
            <a:avLst/>
            <a:gdLst>
              <a:gd name="connsiteX0" fmla="*/ 0 w 689548"/>
              <a:gd name="connsiteY0" fmla="*/ 0 h 494675"/>
              <a:gd name="connsiteX1" fmla="*/ 74951 w 689548"/>
              <a:gd name="connsiteY1" fmla="*/ 44970 h 494675"/>
              <a:gd name="connsiteX2" fmla="*/ 134912 w 689548"/>
              <a:gd name="connsiteY2" fmla="*/ 119921 h 494675"/>
              <a:gd name="connsiteX3" fmla="*/ 179882 w 689548"/>
              <a:gd name="connsiteY3" fmla="*/ 209862 h 494675"/>
              <a:gd name="connsiteX4" fmla="*/ 224853 w 689548"/>
              <a:gd name="connsiteY4" fmla="*/ 299803 h 494675"/>
              <a:gd name="connsiteX5" fmla="*/ 269823 w 689548"/>
              <a:gd name="connsiteY5" fmla="*/ 329783 h 494675"/>
              <a:gd name="connsiteX6" fmla="*/ 374755 w 689548"/>
              <a:gd name="connsiteY6" fmla="*/ 434715 h 494675"/>
              <a:gd name="connsiteX7" fmla="*/ 464696 w 689548"/>
              <a:gd name="connsiteY7" fmla="*/ 494675 h 494675"/>
              <a:gd name="connsiteX8" fmla="*/ 689548 w 689548"/>
              <a:gd name="connsiteY8" fmla="*/ 494675 h 49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9548" h="494675">
                <a:moveTo>
                  <a:pt x="0" y="0"/>
                </a:moveTo>
                <a:cubicBezTo>
                  <a:pt x="24984" y="14990"/>
                  <a:pt x="51242" y="28035"/>
                  <a:pt x="74951" y="44970"/>
                </a:cubicBezTo>
                <a:cubicBezTo>
                  <a:pt x="102136" y="64388"/>
                  <a:pt x="116895" y="92895"/>
                  <a:pt x="134912" y="119921"/>
                </a:cubicBezTo>
                <a:cubicBezTo>
                  <a:pt x="172588" y="232951"/>
                  <a:pt x="121767" y="93634"/>
                  <a:pt x="179882" y="209862"/>
                </a:cubicBezTo>
                <a:cubicBezTo>
                  <a:pt x="204265" y="258628"/>
                  <a:pt x="181895" y="256845"/>
                  <a:pt x="224853" y="299803"/>
                </a:cubicBezTo>
                <a:cubicBezTo>
                  <a:pt x="237592" y="312542"/>
                  <a:pt x="254833" y="319790"/>
                  <a:pt x="269823" y="329783"/>
                </a:cubicBezTo>
                <a:cubicBezTo>
                  <a:pt x="381016" y="496571"/>
                  <a:pt x="276978" y="380395"/>
                  <a:pt x="374755" y="434715"/>
                </a:cubicBezTo>
                <a:cubicBezTo>
                  <a:pt x="406252" y="452214"/>
                  <a:pt x="428664" y="494675"/>
                  <a:pt x="464696" y="494675"/>
                </a:cubicBezTo>
                <a:lnTo>
                  <a:pt x="689548" y="494675"/>
                </a:lnTo>
              </a:path>
            </a:pathLst>
          </a:custGeom>
          <a:noFill/>
          <a:ln w="28575">
            <a:solidFill>
              <a:srgbClr val="FF66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6" name="Группа 85"/>
          <p:cNvGrpSpPr/>
          <p:nvPr/>
        </p:nvGrpSpPr>
        <p:grpSpPr>
          <a:xfrm>
            <a:off x="6225226" y="5008963"/>
            <a:ext cx="715773" cy="718224"/>
            <a:chOff x="4427984" y="4366960"/>
            <a:chExt cx="715773" cy="718224"/>
          </a:xfrm>
        </p:grpSpPr>
        <p:sp>
          <p:nvSpPr>
            <p:cNvPr id="72" name="TextBox 71"/>
            <p:cNvSpPr txBox="1"/>
            <p:nvPr/>
          </p:nvSpPr>
          <p:spPr>
            <a:xfrm>
              <a:off x="4523289" y="4461392"/>
              <a:ext cx="334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Овал 80"/>
            <p:cNvSpPr/>
            <p:nvPr/>
          </p:nvSpPr>
          <p:spPr>
            <a:xfrm>
              <a:off x="4427984" y="4366960"/>
              <a:ext cx="715773" cy="718224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1283132" y="5008963"/>
            <a:ext cx="715773" cy="718224"/>
            <a:chOff x="1576123" y="4404374"/>
            <a:chExt cx="715773" cy="718224"/>
          </a:xfrm>
        </p:grpSpPr>
        <p:sp>
          <p:nvSpPr>
            <p:cNvPr id="83" name="TextBox 82"/>
            <p:cNvSpPr txBox="1"/>
            <p:nvPr/>
          </p:nvSpPr>
          <p:spPr>
            <a:xfrm>
              <a:off x="1728614" y="4481968"/>
              <a:ext cx="334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Овал 86"/>
            <p:cNvSpPr/>
            <p:nvPr/>
          </p:nvSpPr>
          <p:spPr>
            <a:xfrm>
              <a:off x="1576123" y="4404374"/>
              <a:ext cx="715773" cy="718224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3509806" y="5008963"/>
            <a:ext cx="715773" cy="718224"/>
            <a:chOff x="2933363" y="4439638"/>
            <a:chExt cx="715773" cy="718224"/>
          </a:xfrm>
        </p:grpSpPr>
        <p:sp>
          <p:nvSpPr>
            <p:cNvPr id="82" name="TextBox 81"/>
            <p:cNvSpPr txBox="1"/>
            <p:nvPr/>
          </p:nvSpPr>
          <p:spPr>
            <a:xfrm>
              <a:off x="3107118" y="4506363"/>
              <a:ext cx="334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Овал 87"/>
            <p:cNvSpPr/>
            <p:nvPr/>
          </p:nvSpPr>
          <p:spPr>
            <a:xfrm>
              <a:off x="2933363" y="4439638"/>
              <a:ext cx="715773" cy="718224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238" y="2585985"/>
            <a:ext cx="6129113" cy="114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Полилиния 40"/>
          <p:cNvSpPr/>
          <p:nvPr/>
        </p:nvSpPr>
        <p:spPr>
          <a:xfrm>
            <a:off x="2008682" y="4302657"/>
            <a:ext cx="1674879" cy="706305"/>
          </a:xfrm>
          <a:custGeom>
            <a:avLst/>
            <a:gdLst>
              <a:gd name="connsiteX0" fmla="*/ 974361 w 974361"/>
              <a:gd name="connsiteY0" fmla="*/ 404734 h 404734"/>
              <a:gd name="connsiteX1" fmla="*/ 914400 w 974361"/>
              <a:gd name="connsiteY1" fmla="*/ 329783 h 404734"/>
              <a:gd name="connsiteX2" fmla="*/ 824459 w 974361"/>
              <a:gd name="connsiteY2" fmla="*/ 299803 h 404734"/>
              <a:gd name="connsiteX3" fmla="*/ 764498 w 974361"/>
              <a:gd name="connsiteY3" fmla="*/ 269823 h 404734"/>
              <a:gd name="connsiteX4" fmla="*/ 674557 w 974361"/>
              <a:gd name="connsiteY4" fmla="*/ 209862 h 404734"/>
              <a:gd name="connsiteX5" fmla="*/ 599607 w 974361"/>
              <a:gd name="connsiteY5" fmla="*/ 194872 h 404734"/>
              <a:gd name="connsiteX6" fmla="*/ 419725 w 974361"/>
              <a:gd name="connsiteY6" fmla="*/ 149902 h 404734"/>
              <a:gd name="connsiteX7" fmla="*/ 329784 w 974361"/>
              <a:gd name="connsiteY7" fmla="*/ 104931 h 404734"/>
              <a:gd name="connsiteX8" fmla="*/ 239843 w 974361"/>
              <a:gd name="connsiteY8" fmla="*/ 89941 h 404734"/>
              <a:gd name="connsiteX9" fmla="*/ 59961 w 974361"/>
              <a:gd name="connsiteY9" fmla="*/ 44970 h 404734"/>
              <a:gd name="connsiteX10" fmla="*/ 29980 w 974361"/>
              <a:gd name="connsiteY10" fmla="*/ 14990 h 404734"/>
              <a:gd name="connsiteX11" fmla="*/ 0 w 974361"/>
              <a:gd name="connsiteY11" fmla="*/ 0 h 40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74361" h="404734">
                <a:moveTo>
                  <a:pt x="974361" y="404734"/>
                </a:moveTo>
                <a:cubicBezTo>
                  <a:pt x="954374" y="379750"/>
                  <a:pt x="940611" y="348131"/>
                  <a:pt x="914400" y="329783"/>
                </a:cubicBezTo>
                <a:cubicBezTo>
                  <a:pt x="888511" y="311660"/>
                  <a:pt x="852725" y="313936"/>
                  <a:pt x="824459" y="299803"/>
                </a:cubicBezTo>
                <a:cubicBezTo>
                  <a:pt x="804472" y="289810"/>
                  <a:pt x="783660" y="281320"/>
                  <a:pt x="764498" y="269823"/>
                </a:cubicBezTo>
                <a:cubicBezTo>
                  <a:pt x="733601" y="251285"/>
                  <a:pt x="709889" y="216928"/>
                  <a:pt x="674557" y="209862"/>
                </a:cubicBezTo>
                <a:lnTo>
                  <a:pt x="599607" y="194872"/>
                </a:lnTo>
                <a:cubicBezTo>
                  <a:pt x="510226" y="135286"/>
                  <a:pt x="589523" y="178202"/>
                  <a:pt x="419725" y="149902"/>
                </a:cubicBezTo>
                <a:cubicBezTo>
                  <a:pt x="317779" y="132911"/>
                  <a:pt x="433374" y="139461"/>
                  <a:pt x="329784" y="104931"/>
                </a:cubicBezTo>
                <a:cubicBezTo>
                  <a:pt x="300950" y="95320"/>
                  <a:pt x="269823" y="94938"/>
                  <a:pt x="239843" y="89941"/>
                </a:cubicBezTo>
                <a:cubicBezTo>
                  <a:pt x="165124" y="15224"/>
                  <a:pt x="256718" y="94160"/>
                  <a:pt x="59961" y="44970"/>
                </a:cubicBezTo>
                <a:cubicBezTo>
                  <a:pt x="46250" y="41542"/>
                  <a:pt x="41286" y="23470"/>
                  <a:pt x="29980" y="14990"/>
                </a:cubicBezTo>
                <a:cubicBezTo>
                  <a:pt x="21042" y="8286"/>
                  <a:pt x="9993" y="4997"/>
                  <a:pt x="0" y="0"/>
                </a:cubicBezTo>
              </a:path>
            </a:pathLst>
          </a:cu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лилиния 2"/>
          <p:cNvSpPr/>
          <p:nvPr/>
        </p:nvSpPr>
        <p:spPr>
          <a:xfrm>
            <a:off x="3878317" y="2601310"/>
            <a:ext cx="3752193" cy="1040524"/>
          </a:xfrm>
          <a:custGeom>
            <a:avLst/>
            <a:gdLst>
              <a:gd name="connsiteX0" fmla="*/ 0 w 3752193"/>
              <a:gd name="connsiteY0" fmla="*/ 0 h 1040524"/>
              <a:gd name="connsiteX1" fmla="*/ 173421 w 3752193"/>
              <a:gd name="connsiteY1" fmla="*/ 15766 h 1040524"/>
              <a:gd name="connsiteX2" fmla="*/ 220717 w 3752193"/>
              <a:gd name="connsiteY2" fmla="*/ 31531 h 1040524"/>
              <a:gd name="connsiteX3" fmla="*/ 315311 w 3752193"/>
              <a:gd name="connsiteY3" fmla="*/ 47297 h 1040524"/>
              <a:gd name="connsiteX4" fmla="*/ 362607 w 3752193"/>
              <a:gd name="connsiteY4" fmla="*/ 63062 h 1040524"/>
              <a:gd name="connsiteX5" fmla="*/ 488731 w 3752193"/>
              <a:gd name="connsiteY5" fmla="*/ 94593 h 1040524"/>
              <a:gd name="connsiteX6" fmla="*/ 583324 w 3752193"/>
              <a:gd name="connsiteY6" fmla="*/ 126124 h 1040524"/>
              <a:gd name="connsiteX7" fmla="*/ 804042 w 3752193"/>
              <a:gd name="connsiteY7" fmla="*/ 157656 h 1040524"/>
              <a:gd name="connsiteX8" fmla="*/ 851338 w 3752193"/>
              <a:gd name="connsiteY8" fmla="*/ 173421 h 1040524"/>
              <a:gd name="connsiteX9" fmla="*/ 1056290 w 3752193"/>
              <a:gd name="connsiteY9" fmla="*/ 189187 h 1040524"/>
              <a:gd name="connsiteX10" fmla="*/ 1103586 w 3752193"/>
              <a:gd name="connsiteY10" fmla="*/ 204952 h 1040524"/>
              <a:gd name="connsiteX11" fmla="*/ 1340069 w 3752193"/>
              <a:gd name="connsiteY11" fmla="*/ 236483 h 1040524"/>
              <a:gd name="connsiteX12" fmla="*/ 1403131 w 3752193"/>
              <a:gd name="connsiteY12" fmla="*/ 252249 h 1040524"/>
              <a:gd name="connsiteX13" fmla="*/ 1497724 w 3752193"/>
              <a:gd name="connsiteY13" fmla="*/ 283780 h 1040524"/>
              <a:gd name="connsiteX14" fmla="*/ 1623849 w 3752193"/>
              <a:gd name="connsiteY14" fmla="*/ 299545 h 1040524"/>
              <a:gd name="connsiteX15" fmla="*/ 1734207 w 3752193"/>
              <a:gd name="connsiteY15" fmla="*/ 331076 h 1040524"/>
              <a:gd name="connsiteX16" fmla="*/ 1860331 w 3752193"/>
              <a:gd name="connsiteY16" fmla="*/ 378373 h 1040524"/>
              <a:gd name="connsiteX17" fmla="*/ 2144111 w 3752193"/>
              <a:gd name="connsiteY17" fmla="*/ 394138 h 1040524"/>
              <a:gd name="connsiteX18" fmla="*/ 2207173 w 3752193"/>
              <a:gd name="connsiteY18" fmla="*/ 409904 h 1040524"/>
              <a:gd name="connsiteX19" fmla="*/ 2364828 w 3752193"/>
              <a:gd name="connsiteY19" fmla="*/ 472966 h 1040524"/>
              <a:gd name="connsiteX20" fmla="*/ 2459421 w 3752193"/>
              <a:gd name="connsiteY20" fmla="*/ 488731 h 1040524"/>
              <a:gd name="connsiteX21" fmla="*/ 2522483 w 3752193"/>
              <a:gd name="connsiteY21" fmla="*/ 504497 h 1040524"/>
              <a:gd name="connsiteX22" fmla="*/ 2632842 w 3752193"/>
              <a:gd name="connsiteY22" fmla="*/ 520262 h 1040524"/>
              <a:gd name="connsiteX23" fmla="*/ 2727435 w 3752193"/>
              <a:gd name="connsiteY23" fmla="*/ 567559 h 1040524"/>
              <a:gd name="connsiteX24" fmla="*/ 2822028 w 3752193"/>
              <a:gd name="connsiteY24" fmla="*/ 599090 h 1040524"/>
              <a:gd name="connsiteX25" fmla="*/ 2869324 w 3752193"/>
              <a:gd name="connsiteY25" fmla="*/ 630621 h 1040524"/>
              <a:gd name="connsiteX26" fmla="*/ 2995449 w 3752193"/>
              <a:gd name="connsiteY26" fmla="*/ 662152 h 1040524"/>
              <a:gd name="connsiteX27" fmla="*/ 3090042 w 3752193"/>
              <a:gd name="connsiteY27" fmla="*/ 693683 h 1040524"/>
              <a:gd name="connsiteX28" fmla="*/ 3137338 w 3752193"/>
              <a:gd name="connsiteY28" fmla="*/ 709449 h 1040524"/>
              <a:gd name="connsiteX29" fmla="*/ 3184635 w 3752193"/>
              <a:gd name="connsiteY29" fmla="*/ 740980 h 1040524"/>
              <a:gd name="connsiteX30" fmla="*/ 3310759 w 3752193"/>
              <a:gd name="connsiteY30" fmla="*/ 772511 h 1040524"/>
              <a:gd name="connsiteX31" fmla="*/ 3358055 w 3752193"/>
              <a:gd name="connsiteY31" fmla="*/ 788276 h 1040524"/>
              <a:gd name="connsiteX32" fmla="*/ 3452649 w 3752193"/>
              <a:gd name="connsiteY32" fmla="*/ 835573 h 1040524"/>
              <a:gd name="connsiteX33" fmla="*/ 3547242 w 3752193"/>
              <a:gd name="connsiteY33" fmla="*/ 882869 h 1040524"/>
              <a:gd name="connsiteX34" fmla="*/ 3594538 w 3752193"/>
              <a:gd name="connsiteY34" fmla="*/ 930166 h 1040524"/>
              <a:gd name="connsiteX35" fmla="*/ 3689131 w 3752193"/>
              <a:gd name="connsiteY35" fmla="*/ 993228 h 1040524"/>
              <a:gd name="connsiteX36" fmla="*/ 3752193 w 3752193"/>
              <a:gd name="connsiteY36" fmla="*/ 1040524 h 1040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752193" h="1040524">
                <a:moveTo>
                  <a:pt x="0" y="0"/>
                </a:moveTo>
                <a:cubicBezTo>
                  <a:pt x="57807" y="5255"/>
                  <a:pt x="115959" y="7557"/>
                  <a:pt x="173421" y="15766"/>
                </a:cubicBezTo>
                <a:cubicBezTo>
                  <a:pt x="189872" y="18116"/>
                  <a:pt x="204495" y="27926"/>
                  <a:pt x="220717" y="31531"/>
                </a:cubicBezTo>
                <a:cubicBezTo>
                  <a:pt x="251922" y="38465"/>
                  <a:pt x="284106" y="40363"/>
                  <a:pt x="315311" y="47297"/>
                </a:cubicBezTo>
                <a:cubicBezTo>
                  <a:pt x="331533" y="50902"/>
                  <a:pt x="346574" y="58690"/>
                  <a:pt x="362607" y="63062"/>
                </a:cubicBezTo>
                <a:cubicBezTo>
                  <a:pt x="404415" y="74464"/>
                  <a:pt x="447620" y="80889"/>
                  <a:pt x="488731" y="94593"/>
                </a:cubicBezTo>
                <a:cubicBezTo>
                  <a:pt x="520262" y="105103"/>
                  <a:pt x="550344" y="122001"/>
                  <a:pt x="583324" y="126124"/>
                </a:cubicBezTo>
                <a:cubicBezTo>
                  <a:pt x="637877" y="132943"/>
                  <a:pt x="745587" y="144666"/>
                  <a:pt x="804042" y="157656"/>
                </a:cubicBezTo>
                <a:cubicBezTo>
                  <a:pt x="820264" y="161261"/>
                  <a:pt x="834848" y="171360"/>
                  <a:pt x="851338" y="173421"/>
                </a:cubicBezTo>
                <a:cubicBezTo>
                  <a:pt x="919328" y="181920"/>
                  <a:pt x="987973" y="183932"/>
                  <a:pt x="1056290" y="189187"/>
                </a:cubicBezTo>
                <a:cubicBezTo>
                  <a:pt x="1072055" y="194442"/>
                  <a:pt x="1087464" y="200922"/>
                  <a:pt x="1103586" y="204952"/>
                </a:cubicBezTo>
                <a:cubicBezTo>
                  <a:pt x="1190669" y="226723"/>
                  <a:pt x="1241552" y="226632"/>
                  <a:pt x="1340069" y="236483"/>
                </a:cubicBezTo>
                <a:cubicBezTo>
                  <a:pt x="1361090" y="241738"/>
                  <a:pt x="1382377" y="246023"/>
                  <a:pt x="1403131" y="252249"/>
                </a:cubicBezTo>
                <a:cubicBezTo>
                  <a:pt x="1434966" y="261800"/>
                  <a:pt x="1464744" y="279658"/>
                  <a:pt x="1497724" y="283780"/>
                </a:cubicBezTo>
                <a:lnTo>
                  <a:pt x="1623849" y="299545"/>
                </a:lnTo>
                <a:cubicBezTo>
                  <a:pt x="1655844" y="307544"/>
                  <a:pt x="1702547" y="317507"/>
                  <a:pt x="1734207" y="331076"/>
                </a:cubicBezTo>
                <a:cubicBezTo>
                  <a:pt x="1790208" y="355076"/>
                  <a:pt x="1798846" y="372783"/>
                  <a:pt x="1860331" y="378373"/>
                </a:cubicBezTo>
                <a:cubicBezTo>
                  <a:pt x="1954681" y="386950"/>
                  <a:pt x="2049518" y="388883"/>
                  <a:pt x="2144111" y="394138"/>
                </a:cubicBezTo>
                <a:cubicBezTo>
                  <a:pt x="2165132" y="399393"/>
                  <a:pt x="2186885" y="402296"/>
                  <a:pt x="2207173" y="409904"/>
                </a:cubicBezTo>
                <a:cubicBezTo>
                  <a:pt x="2289511" y="440781"/>
                  <a:pt x="2262720" y="455949"/>
                  <a:pt x="2364828" y="472966"/>
                </a:cubicBezTo>
                <a:cubicBezTo>
                  <a:pt x="2396359" y="478221"/>
                  <a:pt x="2428076" y="482462"/>
                  <a:pt x="2459421" y="488731"/>
                </a:cubicBezTo>
                <a:cubicBezTo>
                  <a:pt x="2480668" y="492980"/>
                  <a:pt x="2501165" y="500621"/>
                  <a:pt x="2522483" y="504497"/>
                </a:cubicBezTo>
                <a:cubicBezTo>
                  <a:pt x="2559043" y="511144"/>
                  <a:pt x="2596056" y="515007"/>
                  <a:pt x="2632842" y="520262"/>
                </a:cubicBezTo>
                <a:cubicBezTo>
                  <a:pt x="2805343" y="577765"/>
                  <a:pt x="2544048" y="486054"/>
                  <a:pt x="2727435" y="567559"/>
                </a:cubicBezTo>
                <a:cubicBezTo>
                  <a:pt x="2757807" y="581058"/>
                  <a:pt x="2794374" y="580654"/>
                  <a:pt x="2822028" y="599090"/>
                </a:cubicBezTo>
                <a:cubicBezTo>
                  <a:pt x="2837793" y="609600"/>
                  <a:pt x="2852377" y="622147"/>
                  <a:pt x="2869324" y="630621"/>
                </a:cubicBezTo>
                <a:cubicBezTo>
                  <a:pt x="2907596" y="649757"/>
                  <a:pt x="2955867" y="651357"/>
                  <a:pt x="2995449" y="662152"/>
                </a:cubicBezTo>
                <a:cubicBezTo>
                  <a:pt x="3027514" y="670897"/>
                  <a:pt x="3058511" y="683173"/>
                  <a:pt x="3090042" y="693683"/>
                </a:cubicBezTo>
                <a:cubicBezTo>
                  <a:pt x="3105807" y="698938"/>
                  <a:pt x="3123511" y="700231"/>
                  <a:pt x="3137338" y="709449"/>
                </a:cubicBezTo>
                <a:cubicBezTo>
                  <a:pt x="3153104" y="719959"/>
                  <a:pt x="3166828" y="734505"/>
                  <a:pt x="3184635" y="740980"/>
                </a:cubicBezTo>
                <a:cubicBezTo>
                  <a:pt x="3225361" y="755789"/>
                  <a:pt x="3269648" y="758807"/>
                  <a:pt x="3310759" y="772511"/>
                </a:cubicBezTo>
                <a:lnTo>
                  <a:pt x="3358055" y="788276"/>
                </a:lnTo>
                <a:cubicBezTo>
                  <a:pt x="3493606" y="878642"/>
                  <a:pt x="3322100" y="770298"/>
                  <a:pt x="3452649" y="835573"/>
                </a:cubicBezTo>
                <a:cubicBezTo>
                  <a:pt x="3574889" y="896694"/>
                  <a:pt x="3428366" y="843245"/>
                  <a:pt x="3547242" y="882869"/>
                </a:cubicBezTo>
                <a:cubicBezTo>
                  <a:pt x="3563007" y="898635"/>
                  <a:pt x="3576939" y="916478"/>
                  <a:pt x="3594538" y="930166"/>
                </a:cubicBezTo>
                <a:cubicBezTo>
                  <a:pt x="3624451" y="953432"/>
                  <a:pt x="3657600" y="972207"/>
                  <a:pt x="3689131" y="993228"/>
                </a:cubicBezTo>
                <a:cubicBezTo>
                  <a:pt x="3742612" y="1028882"/>
                  <a:pt x="3723030" y="1011361"/>
                  <a:pt x="3752193" y="1040524"/>
                </a:cubicBezTo>
              </a:path>
            </a:pathLst>
          </a:cu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1623848" y="4256690"/>
            <a:ext cx="6211614" cy="2222938"/>
          </a:xfrm>
          <a:custGeom>
            <a:avLst/>
            <a:gdLst>
              <a:gd name="connsiteX0" fmla="*/ 6132786 w 6211614"/>
              <a:gd name="connsiteY0" fmla="*/ 0 h 2222938"/>
              <a:gd name="connsiteX1" fmla="*/ 6180083 w 6211614"/>
              <a:gd name="connsiteY1" fmla="*/ 141889 h 2222938"/>
              <a:gd name="connsiteX2" fmla="*/ 6211614 w 6211614"/>
              <a:gd name="connsiteY2" fmla="*/ 551793 h 2222938"/>
              <a:gd name="connsiteX3" fmla="*/ 6180083 w 6211614"/>
              <a:gd name="connsiteY3" fmla="*/ 1087820 h 2222938"/>
              <a:gd name="connsiteX4" fmla="*/ 6148552 w 6211614"/>
              <a:gd name="connsiteY4" fmla="*/ 1182413 h 2222938"/>
              <a:gd name="connsiteX5" fmla="*/ 6101255 w 6211614"/>
              <a:gd name="connsiteY5" fmla="*/ 1277007 h 2222938"/>
              <a:gd name="connsiteX6" fmla="*/ 6022428 w 6211614"/>
              <a:gd name="connsiteY6" fmla="*/ 1387365 h 2222938"/>
              <a:gd name="connsiteX7" fmla="*/ 5864773 w 6211614"/>
              <a:gd name="connsiteY7" fmla="*/ 1529255 h 2222938"/>
              <a:gd name="connsiteX8" fmla="*/ 5817476 w 6211614"/>
              <a:gd name="connsiteY8" fmla="*/ 1576551 h 2222938"/>
              <a:gd name="connsiteX9" fmla="*/ 5722883 w 6211614"/>
              <a:gd name="connsiteY9" fmla="*/ 1639613 h 2222938"/>
              <a:gd name="connsiteX10" fmla="*/ 5533697 w 6211614"/>
              <a:gd name="connsiteY10" fmla="*/ 1797269 h 2222938"/>
              <a:gd name="connsiteX11" fmla="*/ 5407573 w 6211614"/>
              <a:gd name="connsiteY11" fmla="*/ 1828800 h 2222938"/>
              <a:gd name="connsiteX12" fmla="*/ 5297214 w 6211614"/>
              <a:gd name="connsiteY12" fmla="*/ 1860331 h 2222938"/>
              <a:gd name="connsiteX13" fmla="*/ 5186855 w 6211614"/>
              <a:gd name="connsiteY13" fmla="*/ 1876096 h 2222938"/>
              <a:gd name="connsiteX14" fmla="*/ 5092262 w 6211614"/>
              <a:gd name="connsiteY14" fmla="*/ 1907627 h 2222938"/>
              <a:gd name="connsiteX15" fmla="*/ 4808483 w 6211614"/>
              <a:gd name="connsiteY15" fmla="*/ 1939158 h 2222938"/>
              <a:gd name="connsiteX16" fmla="*/ 4761186 w 6211614"/>
              <a:gd name="connsiteY16" fmla="*/ 1954924 h 2222938"/>
              <a:gd name="connsiteX17" fmla="*/ 4619297 w 6211614"/>
              <a:gd name="connsiteY17" fmla="*/ 2002220 h 2222938"/>
              <a:gd name="connsiteX18" fmla="*/ 4445876 w 6211614"/>
              <a:gd name="connsiteY18" fmla="*/ 2017986 h 2222938"/>
              <a:gd name="connsiteX19" fmla="*/ 4303986 w 6211614"/>
              <a:gd name="connsiteY19" fmla="*/ 2049517 h 2222938"/>
              <a:gd name="connsiteX20" fmla="*/ 4177862 w 6211614"/>
              <a:gd name="connsiteY20" fmla="*/ 2081048 h 2222938"/>
              <a:gd name="connsiteX21" fmla="*/ 4067504 w 6211614"/>
              <a:gd name="connsiteY21" fmla="*/ 2112579 h 2222938"/>
              <a:gd name="connsiteX22" fmla="*/ 3909849 w 6211614"/>
              <a:gd name="connsiteY22" fmla="*/ 2128344 h 2222938"/>
              <a:gd name="connsiteX23" fmla="*/ 3578773 w 6211614"/>
              <a:gd name="connsiteY23" fmla="*/ 2175641 h 2222938"/>
              <a:gd name="connsiteX24" fmla="*/ 3405352 w 6211614"/>
              <a:gd name="connsiteY24" fmla="*/ 2207172 h 2222938"/>
              <a:gd name="connsiteX25" fmla="*/ 3342290 w 6211614"/>
              <a:gd name="connsiteY25" fmla="*/ 2222938 h 2222938"/>
              <a:gd name="connsiteX26" fmla="*/ 2301766 w 6211614"/>
              <a:gd name="connsiteY26" fmla="*/ 2207172 h 2222938"/>
              <a:gd name="connsiteX27" fmla="*/ 2065283 w 6211614"/>
              <a:gd name="connsiteY27" fmla="*/ 2191407 h 2222938"/>
              <a:gd name="connsiteX28" fmla="*/ 2017986 w 6211614"/>
              <a:gd name="connsiteY28" fmla="*/ 2175641 h 2222938"/>
              <a:gd name="connsiteX29" fmla="*/ 1891862 w 6211614"/>
              <a:gd name="connsiteY29" fmla="*/ 2144110 h 2222938"/>
              <a:gd name="connsiteX30" fmla="*/ 1813035 w 6211614"/>
              <a:gd name="connsiteY30" fmla="*/ 2112579 h 2222938"/>
              <a:gd name="connsiteX31" fmla="*/ 1576552 w 6211614"/>
              <a:gd name="connsiteY31" fmla="*/ 2096813 h 2222938"/>
              <a:gd name="connsiteX32" fmla="*/ 1529255 w 6211614"/>
              <a:gd name="connsiteY32" fmla="*/ 2081048 h 2222938"/>
              <a:gd name="connsiteX33" fmla="*/ 1150883 w 6211614"/>
              <a:gd name="connsiteY33" fmla="*/ 2033751 h 2222938"/>
              <a:gd name="connsiteX34" fmla="*/ 1103586 w 6211614"/>
              <a:gd name="connsiteY34" fmla="*/ 2017986 h 2222938"/>
              <a:gd name="connsiteX35" fmla="*/ 1040524 w 6211614"/>
              <a:gd name="connsiteY35" fmla="*/ 1986455 h 2222938"/>
              <a:gd name="connsiteX36" fmla="*/ 867104 w 6211614"/>
              <a:gd name="connsiteY36" fmla="*/ 1954924 h 2222938"/>
              <a:gd name="connsiteX37" fmla="*/ 804042 w 6211614"/>
              <a:gd name="connsiteY37" fmla="*/ 1939158 h 2222938"/>
              <a:gd name="connsiteX38" fmla="*/ 614855 w 6211614"/>
              <a:gd name="connsiteY38" fmla="*/ 1891862 h 2222938"/>
              <a:gd name="connsiteX39" fmla="*/ 567559 w 6211614"/>
              <a:gd name="connsiteY39" fmla="*/ 1876096 h 2222938"/>
              <a:gd name="connsiteX40" fmla="*/ 409904 w 6211614"/>
              <a:gd name="connsiteY40" fmla="*/ 1844565 h 2222938"/>
              <a:gd name="connsiteX41" fmla="*/ 346842 w 6211614"/>
              <a:gd name="connsiteY41" fmla="*/ 1813034 h 2222938"/>
              <a:gd name="connsiteX42" fmla="*/ 252249 w 6211614"/>
              <a:gd name="connsiteY42" fmla="*/ 1781503 h 2222938"/>
              <a:gd name="connsiteX43" fmla="*/ 157655 w 6211614"/>
              <a:gd name="connsiteY43" fmla="*/ 1718441 h 2222938"/>
              <a:gd name="connsiteX44" fmla="*/ 110359 w 6211614"/>
              <a:gd name="connsiteY44" fmla="*/ 1686910 h 2222938"/>
              <a:gd name="connsiteX45" fmla="*/ 47297 w 6211614"/>
              <a:gd name="connsiteY45" fmla="*/ 1592317 h 2222938"/>
              <a:gd name="connsiteX46" fmla="*/ 15766 w 6211614"/>
              <a:gd name="connsiteY46" fmla="*/ 1545020 h 2222938"/>
              <a:gd name="connsiteX47" fmla="*/ 0 w 6211614"/>
              <a:gd name="connsiteY47" fmla="*/ 1481958 h 222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211614" h="2222938">
                <a:moveTo>
                  <a:pt x="6132786" y="0"/>
                </a:moveTo>
                <a:cubicBezTo>
                  <a:pt x="6148722" y="39839"/>
                  <a:pt x="6175557" y="96626"/>
                  <a:pt x="6180083" y="141889"/>
                </a:cubicBezTo>
                <a:cubicBezTo>
                  <a:pt x="6193719" y="278247"/>
                  <a:pt x="6211614" y="551793"/>
                  <a:pt x="6211614" y="551793"/>
                </a:cubicBezTo>
                <a:cubicBezTo>
                  <a:pt x="6210682" y="575102"/>
                  <a:pt x="6204313" y="966672"/>
                  <a:pt x="6180083" y="1087820"/>
                </a:cubicBezTo>
                <a:cubicBezTo>
                  <a:pt x="6173565" y="1120411"/>
                  <a:pt x="6166988" y="1154758"/>
                  <a:pt x="6148552" y="1182413"/>
                </a:cubicBezTo>
                <a:cubicBezTo>
                  <a:pt x="6058186" y="1317964"/>
                  <a:pt x="6166530" y="1146458"/>
                  <a:pt x="6101255" y="1277007"/>
                </a:cubicBezTo>
                <a:cubicBezTo>
                  <a:pt x="6091661" y="1296196"/>
                  <a:pt x="6030459" y="1378441"/>
                  <a:pt x="6022428" y="1387365"/>
                </a:cubicBezTo>
                <a:cubicBezTo>
                  <a:pt x="5888090" y="1536630"/>
                  <a:pt x="5975980" y="1433935"/>
                  <a:pt x="5864773" y="1529255"/>
                </a:cubicBezTo>
                <a:cubicBezTo>
                  <a:pt x="5847845" y="1543765"/>
                  <a:pt x="5835075" y="1562863"/>
                  <a:pt x="5817476" y="1576551"/>
                </a:cubicBezTo>
                <a:cubicBezTo>
                  <a:pt x="5787563" y="1599816"/>
                  <a:pt x="5749679" y="1612817"/>
                  <a:pt x="5722883" y="1639613"/>
                </a:cubicBezTo>
                <a:cubicBezTo>
                  <a:pt x="5678978" y="1683519"/>
                  <a:pt x="5599544" y="1775321"/>
                  <a:pt x="5533697" y="1797269"/>
                </a:cubicBezTo>
                <a:cubicBezTo>
                  <a:pt x="5425582" y="1833306"/>
                  <a:pt x="5559770" y="1790751"/>
                  <a:pt x="5407573" y="1828800"/>
                </a:cubicBezTo>
                <a:cubicBezTo>
                  <a:pt x="5317542" y="1851308"/>
                  <a:pt x="5405314" y="1840676"/>
                  <a:pt x="5297214" y="1860331"/>
                </a:cubicBezTo>
                <a:cubicBezTo>
                  <a:pt x="5260654" y="1866978"/>
                  <a:pt x="5223641" y="1870841"/>
                  <a:pt x="5186855" y="1876096"/>
                </a:cubicBezTo>
                <a:cubicBezTo>
                  <a:pt x="5155324" y="1886606"/>
                  <a:pt x="5125165" y="1902926"/>
                  <a:pt x="5092262" y="1907627"/>
                </a:cubicBezTo>
                <a:cubicBezTo>
                  <a:pt x="4924442" y="1931602"/>
                  <a:pt x="5018911" y="1920029"/>
                  <a:pt x="4808483" y="1939158"/>
                </a:cubicBezTo>
                <a:cubicBezTo>
                  <a:pt x="4792717" y="1944413"/>
                  <a:pt x="4776746" y="1949089"/>
                  <a:pt x="4761186" y="1954924"/>
                </a:cubicBezTo>
                <a:cubicBezTo>
                  <a:pt x="4709075" y="1974466"/>
                  <a:pt x="4673956" y="1994932"/>
                  <a:pt x="4619297" y="2002220"/>
                </a:cubicBezTo>
                <a:cubicBezTo>
                  <a:pt x="4561761" y="2009891"/>
                  <a:pt x="4503683" y="2012731"/>
                  <a:pt x="4445876" y="2017986"/>
                </a:cubicBezTo>
                <a:cubicBezTo>
                  <a:pt x="4345175" y="2051552"/>
                  <a:pt x="4459367" y="2016221"/>
                  <a:pt x="4303986" y="2049517"/>
                </a:cubicBezTo>
                <a:cubicBezTo>
                  <a:pt x="4261613" y="2058597"/>
                  <a:pt x="4218973" y="2067344"/>
                  <a:pt x="4177862" y="2081048"/>
                </a:cubicBezTo>
                <a:cubicBezTo>
                  <a:pt x="4144175" y="2092277"/>
                  <a:pt x="4102142" y="2107631"/>
                  <a:pt x="4067504" y="2112579"/>
                </a:cubicBezTo>
                <a:cubicBezTo>
                  <a:pt x="4015221" y="2120048"/>
                  <a:pt x="3962401" y="2123089"/>
                  <a:pt x="3909849" y="2128344"/>
                </a:cubicBezTo>
                <a:cubicBezTo>
                  <a:pt x="3717251" y="2176495"/>
                  <a:pt x="3826932" y="2156552"/>
                  <a:pt x="3578773" y="2175641"/>
                </a:cubicBezTo>
                <a:cubicBezTo>
                  <a:pt x="3477296" y="2209467"/>
                  <a:pt x="3583622" y="2177460"/>
                  <a:pt x="3405352" y="2207172"/>
                </a:cubicBezTo>
                <a:cubicBezTo>
                  <a:pt x="3383979" y="2210734"/>
                  <a:pt x="3363311" y="2217683"/>
                  <a:pt x="3342290" y="2222938"/>
                </a:cubicBezTo>
                <a:lnTo>
                  <a:pt x="2301766" y="2207172"/>
                </a:lnTo>
                <a:cubicBezTo>
                  <a:pt x="2222787" y="2205222"/>
                  <a:pt x="2143802" y="2200131"/>
                  <a:pt x="2065283" y="2191407"/>
                </a:cubicBezTo>
                <a:cubicBezTo>
                  <a:pt x="2048766" y="2189572"/>
                  <a:pt x="2034108" y="2179672"/>
                  <a:pt x="2017986" y="2175641"/>
                </a:cubicBezTo>
                <a:cubicBezTo>
                  <a:pt x="1923891" y="2152117"/>
                  <a:pt x="1963942" y="2171140"/>
                  <a:pt x="1891862" y="2144110"/>
                </a:cubicBezTo>
                <a:cubicBezTo>
                  <a:pt x="1865364" y="2134173"/>
                  <a:pt x="1841022" y="2116777"/>
                  <a:pt x="1813035" y="2112579"/>
                </a:cubicBezTo>
                <a:cubicBezTo>
                  <a:pt x="1734906" y="2100860"/>
                  <a:pt x="1655380" y="2102068"/>
                  <a:pt x="1576552" y="2096813"/>
                </a:cubicBezTo>
                <a:cubicBezTo>
                  <a:pt x="1560786" y="2091558"/>
                  <a:pt x="1545288" y="2085421"/>
                  <a:pt x="1529255" y="2081048"/>
                </a:cubicBezTo>
                <a:cubicBezTo>
                  <a:pt x="1343867" y="2030488"/>
                  <a:pt x="1402703" y="2049490"/>
                  <a:pt x="1150883" y="2033751"/>
                </a:cubicBezTo>
                <a:cubicBezTo>
                  <a:pt x="1135117" y="2028496"/>
                  <a:pt x="1118861" y="2024532"/>
                  <a:pt x="1103586" y="2017986"/>
                </a:cubicBezTo>
                <a:cubicBezTo>
                  <a:pt x="1081984" y="2008728"/>
                  <a:pt x="1062529" y="1994707"/>
                  <a:pt x="1040524" y="1986455"/>
                </a:cubicBezTo>
                <a:cubicBezTo>
                  <a:pt x="990038" y="1967523"/>
                  <a:pt x="915520" y="1963727"/>
                  <a:pt x="867104" y="1954924"/>
                </a:cubicBezTo>
                <a:cubicBezTo>
                  <a:pt x="845786" y="1951048"/>
                  <a:pt x="825063" y="1944413"/>
                  <a:pt x="804042" y="1939158"/>
                </a:cubicBezTo>
                <a:cubicBezTo>
                  <a:pt x="710038" y="1876490"/>
                  <a:pt x="793437" y="1921626"/>
                  <a:pt x="614855" y="1891862"/>
                </a:cubicBezTo>
                <a:cubicBezTo>
                  <a:pt x="598463" y="1889130"/>
                  <a:pt x="583538" y="1880661"/>
                  <a:pt x="567559" y="1876096"/>
                </a:cubicBezTo>
                <a:cubicBezTo>
                  <a:pt x="501716" y="1857284"/>
                  <a:pt x="484222" y="1856952"/>
                  <a:pt x="409904" y="1844565"/>
                </a:cubicBezTo>
                <a:cubicBezTo>
                  <a:pt x="388883" y="1834055"/>
                  <a:pt x="368663" y="1821762"/>
                  <a:pt x="346842" y="1813034"/>
                </a:cubicBezTo>
                <a:cubicBezTo>
                  <a:pt x="315983" y="1800690"/>
                  <a:pt x="279904" y="1799939"/>
                  <a:pt x="252249" y="1781503"/>
                </a:cubicBezTo>
                <a:lnTo>
                  <a:pt x="157655" y="1718441"/>
                </a:lnTo>
                <a:lnTo>
                  <a:pt x="110359" y="1686910"/>
                </a:lnTo>
                <a:lnTo>
                  <a:pt x="47297" y="1592317"/>
                </a:lnTo>
                <a:lnTo>
                  <a:pt x="15766" y="1545020"/>
                </a:lnTo>
                <a:lnTo>
                  <a:pt x="0" y="1481958"/>
                </a:lnTo>
              </a:path>
            </a:pathLst>
          </a:cu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1434662" y="2506717"/>
            <a:ext cx="3831021" cy="1103586"/>
          </a:xfrm>
          <a:custGeom>
            <a:avLst/>
            <a:gdLst>
              <a:gd name="connsiteX0" fmla="*/ 0 w 3831021"/>
              <a:gd name="connsiteY0" fmla="*/ 0 h 1103586"/>
              <a:gd name="connsiteX1" fmla="*/ 63062 w 3831021"/>
              <a:gd name="connsiteY1" fmla="*/ 78828 h 1103586"/>
              <a:gd name="connsiteX2" fmla="*/ 157655 w 3831021"/>
              <a:gd name="connsiteY2" fmla="*/ 110359 h 1103586"/>
              <a:gd name="connsiteX3" fmla="*/ 252248 w 3831021"/>
              <a:gd name="connsiteY3" fmla="*/ 141890 h 1103586"/>
              <a:gd name="connsiteX4" fmla="*/ 299545 w 3831021"/>
              <a:gd name="connsiteY4" fmla="*/ 157655 h 1103586"/>
              <a:gd name="connsiteX5" fmla="*/ 362607 w 3831021"/>
              <a:gd name="connsiteY5" fmla="*/ 173421 h 1103586"/>
              <a:gd name="connsiteX6" fmla="*/ 488731 w 3831021"/>
              <a:gd name="connsiteY6" fmla="*/ 220717 h 1103586"/>
              <a:gd name="connsiteX7" fmla="*/ 551793 w 3831021"/>
              <a:gd name="connsiteY7" fmla="*/ 236483 h 1103586"/>
              <a:gd name="connsiteX8" fmla="*/ 630621 w 3831021"/>
              <a:gd name="connsiteY8" fmla="*/ 252249 h 1103586"/>
              <a:gd name="connsiteX9" fmla="*/ 725214 w 3831021"/>
              <a:gd name="connsiteY9" fmla="*/ 268014 h 1103586"/>
              <a:gd name="connsiteX10" fmla="*/ 851338 w 3831021"/>
              <a:gd name="connsiteY10" fmla="*/ 299545 h 1103586"/>
              <a:gd name="connsiteX11" fmla="*/ 1166648 w 3831021"/>
              <a:gd name="connsiteY11" fmla="*/ 331076 h 1103586"/>
              <a:gd name="connsiteX12" fmla="*/ 1292772 w 3831021"/>
              <a:gd name="connsiteY12" fmla="*/ 378373 h 1103586"/>
              <a:gd name="connsiteX13" fmla="*/ 1387366 w 3831021"/>
              <a:gd name="connsiteY13" fmla="*/ 409904 h 1103586"/>
              <a:gd name="connsiteX14" fmla="*/ 1434662 w 3831021"/>
              <a:gd name="connsiteY14" fmla="*/ 441435 h 1103586"/>
              <a:gd name="connsiteX15" fmla="*/ 1529255 w 3831021"/>
              <a:gd name="connsiteY15" fmla="*/ 457200 h 1103586"/>
              <a:gd name="connsiteX16" fmla="*/ 1671145 w 3831021"/>
              <a:gd name="connsiteY16" fmla="*/ 488731 h 1103586"/>
              <a:gd name="connsiteX17" fmla="*/ 1734207 w 3831021"/>
              <a:gd name="connsiteY17" fmla="*/ 504497 h 1103586"/>
              <a:gd name="connsiteX18" fmla="*/ 1781504 w 3831021"/>
              <a:gd name="connsiteY18" fmla="*/ 520262 h 1103586"/>
              <a:gd name="connsiteX19" fmla="*/ 1876097 w 3831021"/>
              <a:gd name="connsiteY19" fmla="*/ 536028 h 1103586"/>
              <a:gd name="connsiteX20" fmla="*/ 1939159 w 3831021"/>
              <a:gd name="connsiteY20" fmla="*/ 567559 h 1103586"/>
              <a:gd name="connsiteX21" fmla="*/ 2096814 w 3831021"/>
              <a:gd name="connsiteY21" fmla="*/ 614855 h 1103586"/>
              <a:gd name="connsiteX22" fmla="*/ 2144110 w 3831021"/>
              <a:gd name="connsiteY22" fmla="*/ 646386 h 1103586"/>
              <a:gd name="connsiteX23" fmla="*/ 2364828 w 3831021"/>
              <a:gd name="connsiteY23" fmla="*/ 709449 h 1103586"/>
              <a:gd name="connsiteX24" fmla="*/ 2427890 w 3831021"/>
              <a:gd name="connsiteY24" fmla="*/ 725214 h 1103586"/>
              <a:gd name="connsiteX25" fmla="*/ 2522483 w 3831021"/>
              <a:gd name="connsiteY25" fmla="*/ 756745 h 1103586"/>
              <a:gd name="connsiteX26" fmla="*/ 2585545 w 3831021"/>
              <a:gd name="connsiteY26" fmla="*/ 772511 h 1103586"/>
              <a:gd name="connsiteX27" fmla="*/ 2680138 w 3831021"/>
              <a:gd name="connsiteY27" fmla="*/ 804042 h 1103586"/>
              <a:gd name="connsiteX28" fmla="*/ 2774731 w 3831021"/>
              <a:gd name="connsiteY28" fmla="*/ 835573 h 1103586"/>
              <a:gd name="connsiteX29" fmla="*/ 2853559 w 3831021"/>
              <a:gd name="connsiteY29" fmla="*/ 867104 h 1103586"/>
              <a:gd name="connsiteX30" fmla="*/ 2916621 w 3831021"/>
              <a:gd name="connsiteY30" fmla="*/ 882869 h 1103586"/>
              <a:gd name="connsiteX31" fmla="*/ 3090041 w 3831021"/>
              <a:gd name="connsiteY31" fmla="*/ 914400 h 1103586"/>
              <a:gd name="connsiteX32" fmla="*/ 3231931 w 3831021"/>
              <a:gd name="connsiteY32" fmla="*/ 945931 h 1103586"/>
              <a:gd name="connsiteX33" fmla="*/ 3326524 w 3831021"/>
              <a:gd name="connsiteY33" fmla="*/ 977462 h 1103586"/>
              <a:gd name="connsiteX34" fmla="*/ 3452648 w 3831021"/>
              <a:gd name="connsiteY34" fmla="*/ 1008993 h 1103586"/>
              <a:gd name="connsiteX35" fmla="*/ 3641835 w 3831021"/>
              <a:gd name="connsiteY35" fmla="*/ 1072055 h 1103586"/>
              <a:gd name="connsiteX36" fmla="*/ 3736428 w 3831021"/>
              <a:gd name="connsiteY36" fmla="*/ 1103586 h 1103586"/>
              <a:gd name="connsiteX37" fmla="*/ 3831021 w 3831021"/>
              <a:gd name="connsiteY37" fmla="*/ 1103586 h 1103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831021" h="1103586">
                <a:moveTo>
                  <a:pt x="0" y="0"/>
                </a:moveTo>
                <a:cubicBezTo>
                  <a:pt x="21021" y="26276"/>
                  <a:pt x="35495" y="59531"/>
                  <a:pt x="63062" y="78828"/>
                </a:cubicBezTo>
                <a:cubicBezTo>
                  <a:pt x="90290" y="97888"/>
                  <a:pt x="126124" y="99849"/>
                  <a:pt x="157655" y="110359"/>
                </a:cubicBezTo>
                <a:lnTo>
                  <a:pt x="252248" y="141890"/>
                </a:lnTo>
                <a:cubicBezTo>
                  <a:pt x="268014" y="147145"/>
                  <a:pt x="283423" y="153624"/>
                  <a:pt x="299545" y="157655"/>
                </a:cubicBezTo>
                <a:cubicBezTo>
                  <a:pt x="320566" y="162910"/>
                  <a:pt x="341773" y="167468"/>
                  <a:pt x="362607" y="173421"/>
                </a:cubicBezTo>
                <a:cubicBezTo>
                  <a:pt x="440114" y="195566"/>
                  <a:pt x="388748" y="187389"/>
                  <a:pt x="488731" y="220717"/>
                </a:cubicBezTo>
                <a:cubicBezTo>
                  <a:pt x="509287" y="227569"/>
                  <a:pt x="530641" y="231783"/>
                  <a:pt x="551793" y="236483"/>
                </a:cubicBezTo>
                <a:cubicBezTo>
                  <a:pt x="577951" y="242296"/>
                  <a:pt x="604257" y="247456"/>
                  <a:pt x="630621" y="252249"/>
                </a:cubicBezTo>
                <a:cubicBezTo>
                  <a:pt x="662071" y="257967"/>
                  <a:pt x="693958" y="261316"/>
                  <a:pt x="725214" y="268014"/>
                </a:cubicBezTo>
                <a:cubicBezTo>
                  <a:pt x="767587" y="277094"/>
                  <a:pt x="808268" y="294759"/>
                  <a:pt x="851338" y="299545"/>
                </a:cubicBezTo>
                <a:cubicBezTo>
                  <a:pt x="1050918" y="321721"/>
                  <a:pt x="945836" y="311003"/>
                  <a:pt x="1166648" y="331076"/>
                </a:cubicBezTo>
                <a:cubicBezTo>
                  <a:pt x="1307237" y="377940"/>
                  <a:pt x="1085365" y="302953"/>
                  <a:pt x="1292772" y="378373"/>
                </a:cubicBezTo>
                <a:cubicBezTo>
                  <a:pt x="1324008" y="389731"/>
                  <a:pt x="1359711" y="391467"/>
                  <a:pt x="1387366" y="409904"/>
                </a:cubicBezTo>
                <a:cubicBezTo>
                  <a:pt x="1403131" y="420414"/>
                  <a:pt x="1416687" y="435443"/>
                  <a:pt x="1434662" y="441435"/>
                </a:cubicBezTo>
                <a:cubicBezTo>
                  <a:pt x="1464988" y="451543"/>
                  <a:pt x="1497724" y="451945"/>
                  <a:pt x="1529255" y="457200"/>
                </a:cubicBezTo>
                <a:cubicBezTo>
                  <a:pt x="1621304" y="487884"/>
                  <a:pt x="1532410" y="460984"/>
                  <a:pt x="1671145" y="488731"/>
                </a:cubicBezTo>
                <a:cubicBezTo>
                  <a:pt x="1692392" y="492980"/>
                  <a:pt x="1713373" y="498544"/>
                  <a:pt x="1734207" y="504497"/>
                </a:cubicBezTo>
                <a:cubicBezTo>
                  <a:pt x="1750186" y="509062"/>
                  <a:pt x="1765281" y="516657"/>
                  <a:pt x="1781504" y="520262"/>
                </a:cubicBezTo>
                <a:cubicBezTo>
                  <a:pt x="1812709" y="527196"/>
                  <a:pt x="1844566" y="530773"/>
                  <a:pt x="1876097" y="536028"/>
                </a:cubicBezTo>
                <a:cubicBezTo>
                  <a:pt x="1897118" y="546538"/>
                  <a:pt x="1917338" y="558831"/>
                  <a:pt x="1939159" y="567559"/>
                </a:cubicBezTo>
                <a:cubicBezTo>
                  <a:pt x="2003133" y="593149"/>
                  <a:pt x="2034869" y="599369"/>
                  <a:pt x="2096814" y="614855"/>
                </a:cubicBezTo>
                <a:cubicBezTo>
                  <a:pt x="2112579" y="625365"/>
                  <a:pt x="2126795" y="638691"/>
                  <a:pt x="2144110" y="646386"/>
                </a:cubicBezTo>
                <a:cubicBezTo>
                  <a:pt x="2202263" y="672232"/>
                  <a:pt x="2307575" y="695136"/>
                  <a:pt x="2364828" y="709449"/>
                </a:cubicBezTo>
                <a:cubicBezTo>
                  <a:pt x="2385849" y="714704"/>
                  <a:pt x="2407334" y="718362"/>
                  <a:pt x="2427890" y="725214"/>
                </a:cubicBezTo>
                <a:cubicBezTo>
                  <a:pt x="2459421" y="735724"/>
                  <a:pt x="2490239" y="748684"/>
                  <a:pt x="2522483" y="756745"/>
                </a:cubicBezTo>
                <a:cubicBezTo>
                  <a:pt x="2543504" y="762000"/>
                  <a:pt x="2564791" y="766285"/>
                  <a:pt x="2585545" y="772511"/>
                </a:cubicBezTo>
                <a:cubicBezTo>
                  <a:pt x="2617380" y="782062"/>
                  <a:pt x="2648607" y="793532"/>
                  <a:pt x="2680138" y="804042"/>
                </a:cubicBezTo>
                <a:lnTo>
                  <a:pt x="2774731" y="835573"/>
                </a:lnTo>
                <a:cubicBezTo>
                  <a:pt x="2801007" y="846083"/>
                  <a:pt x="2826711" y="858155"/>
                  <a:pt x="2853559" y="867104"/>
                </a:cubicBezTo>
                <a:cubicBezTo>
                  <a:pt x="2874115" y="873956"/>
                  <a:pt x="2895469" y="878169"/>
                  <a:pt x="2916621" y="882869"/>
                </a:cubicBezTo>
                <a:cubicBezTo>
                  <a:pt x="2982743" y="897563"/>
                  <a:pt x="3021566" y="902988"/>
                  <a:pt x="3090041" y="914400"/>
                </a:cubicBezTo>
                <a:cubicBezTo>
                  <a:pt x="3225358" y="959507"/>
                  <a:pt x="3009970" y="890441"/>
                  <a:pt x="3231931" y="945931"/>
                </a:cubicBezTo>
                <a:cubicBezTo>
                  <a:pt x="3264175" y="953992"/>
                  <a:pt x="3294280" y="969401"/>
                  <a:pt x="3326524" y="977462"/>
                </a:cubicBezTo>
                <a:cubicBezTo>
                  <a:pt x="3368565" y="987972"/>
                  <a:pt x="3411537" y="995289"/>
                  <a:pt x="3452648" y="1008993"/>
                </a:cubicBezTo>
                <a:lnTo>
                  <a:pt x="3641835" y="1072055"/>
                </a:lnTo>
                <a:cubicBezTo>
                  <a:pt x="3641840" y="1072057"/>
                  <a:pt x="3736423" y="1103586"/>
                  <a:pt x="3736428" y="1103586"/>
                </a:cubicBezTo>
                <a:lnTo>
                  <a:pt x="3831021" y="1103586"/>
                </a:lnTo>
              </a:path>
            </a:pathLst>
          </a:cu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1956602" y="4303986"/>
            <a:ext cx="3641835" cy="1623848"/>
          </a:xfrm>
          <a:custGeom>
            <a:avLst/>
            <a:gdLst>
              <a:gd name="connsiteX0" fmla="*/ 3641835 w 3641835"/>
              <a:gd name="connsiteY0" fmla="*/ 0 h 1623848"/>
              <a:gd name="connsiteX1" fmla="*/ 3626069 w 3641835"/>
              <a:gd name="connsiteY1" fmla="*/ 141890 h 1623848"/>
              <a:gd name="connsiteX2" fmla="*/ 3594538 w 3641835"/>
              <a:gd name="connsiteY2" fmla="*/ 236483 h 1623848"/>
              <a:gd name="connsiteX3" fmla="*/ 3578772 w 3641835"/>
              <a:gd name="connsiteY3" fmla="*/ 283780 h 1623848"/>
              <a:gd name="connsiteX4" fmla="*/ 3499945 w 3641835"/>
              <a:gd name="connsiteY4" fmla="*/ 378373 h 1623848"/>
              <a:gd name="connsiteX5" fmla="*/ 3452648 w 3641835"/>
              <a:gd name="connsiteY5" fmla="*/ 425669 h 1623848"/>
              <a:gd name="connsiteX6" fmla="*/ 3405352 w 3641835"/>
              <a:gd name="connsiteY6" fmla="*/ 520262 h 1623848"/>
              <a:gd name="connsiteX7" fmla="*/ 3389586 w 3641835"/>
              <a:gd name="connsiteY7" fmla="*/ 567559 h 1623848"/>
              <a:gd name="connsiteX8" fmla="*/ 3326524 w 3641835"/>
              <a:gd name="connsiteY8" fmla="*/ 583324 h 1623848"/>
              <a:gd name="connsiteX9" fmla="*/ 3294993 w 3641835"/>
              <a:gd name="connsiteY9" fmla="*/ 677917 h 1623848"/>
              <a:gd name="connsiteX10" fmla="*/ 3279228 w 3641835"/>
              <a:gd name="connsiteY10" fmla="*/ 725214 h 1623848"/>
              <a:gd name="connsiteX11" fmla="*/ 3247697 w 3641835"/>
              <a:gd name="connsiteY11" fmla="*/ 772511 h 1623848"/>
              <a:gd name="connsiteX12" fmla="*/ 3231931 w 3641835"/>
              <a:gd name="connsiteY12" fmla="*/ 819807 h 1623848"/>
              <a:gd name="connsiteX13" fmla="*/ 3200400 w 3641835"/>
              <a:gd name="connsiteY13" fmla="*/ 882869 h 1623848"/>
              <a:gd name="connsiteX14" fmla="*/ 3168869 w 3641835"/>
              <a:gd name="connsiteY14" fmla="*/ 930166 h 1623848"/>
              <a:gd name="connsiteX15" fmla="*/ 3153103 w 3641835"/>
              <a:gd name="connsiteY15" fmla="*/ 977462 h 1623848"/>
              <a:gd name="connsiteX16" fmla="*/ 3090041 w 3641835"/>
              <a:gd name="connsiteY16" fmla="*/ 1072055 h 1623848"/>
              <a:gd name="connsiteX17" fmla="*/ 3026979 w 3641835"/>
              <a:gd name="connsiteY17" fmla="*/ 1166648 h 1623848"/>
              <a:gd name="connsiteX18" fmla="*/ 3011214 w 3641835"/>
              <a:gd name="connsiteY18" fmla="*/ 1213945 h 1623848"/>
              <a:gd name="connsiteX19" fmla="*/ 2900855 w 3641835"/>
              <a:gd name="connsiteY19" fmla="*/ 1355835 h 1623848"/>
              <a:gd name="connsiteX20" fmla="*/ 2869324 w 3641835"/>
              <a:gd name="connsiteY20" fmla="*/ 1403131 h 1623848"/>
              <a:gd name="connsiteX21" fmla="*/ 2774731 w 3641835"/>
              <a:gd name="connsiteY21" fmla="*/ 1450428 h 1623848"/>
              <a:gd name="connsiteX22" fmla="*/ 2727435 w 3641835"/>
              <a:gd name="connsiteY22" fmla="*/ 1481959 h 1623848"/>
              <a:gd name="connsiteX23" fmla="*/ 2522483 w 3641835"/>
              <a:gd name="connsiteY23" fmla="*/ 1497724 h 1623848"/>
              <a:gd name="connsiteX24" fmla="*/ 2396359 w 3641835"/>
              <a:gd name="connsiteY24" fmla="*/ 1545021 h 1623848"/>
              <a:gd name="connsiteX25" fmla="*/ 2317531 w 3641835"/>
              <a:gd name="connsiteY25" fmla="*/ 1560786 h 1623848"/>
              <a:gd name="connsiteX26" fmla="*/ 2254469 w 3641835"/>
              <a:gd name="connsiteY26" fmla="*/ 1576552 h 1623848"/>
              <a:gd name="connsiteX27" fmla="*/ 2144110 w 3641835"/>
              <a:gd name="connsiteY27" fmla="*/ 1608083 h 1623848"/>
              <a:gd name="connsiteX28" fmla="*/ 2033752 w 3641835"/>
              <a:gd name="connsiteY28" fmla="*/ 1623848 h 1623848"/>
              <a:gd name="connsiteX29" fmla="*/ 1277007 w 3641835"/>
              <a:gd name="connsiteY29" fmla="*/ 1608083 h 1623848"/>
              <a:gd name="connsiteX30" fmla="*/ 1213945 w 3641835"/>
              <a:gd name="connsiteY30" fmla="*/ 1576552 h 1623848"/>
              <a:gd name="connsiteX31" fmla="*/ 1166648 w 3641835"/>
              <a:gd name="connsiteY31" fmla="*/ 1560786 h 1623848"/>
              <a:gd name="connsiteX32" fmla="*/ 1056290 w 3641835"/>
              <a:gd name="connsiteY32" fmla="*/ 1513490 h 1623848"/>
              <a:gd name="connsiteX33" fmla="*/ 1008993 w 3641835"/>
              <a:gd name="connsiteY33" fmla="*/ 1481959 h 1623848"/>
              <a:gd name="connsiteX34" fmla="*/ 882869 w 3641835"/>
              <a:gd name="connsiteY34" fmla="*/ 1450428 h 1623848"/>
              <a:gd name="connsiteX35" fmla="*/ 788276 w 3641835"/>
              <a:gd name="connsiteY35" fmla="*/ 1434662 h 1623848"/>
              <a:gd name="connsiteX36" fmla="*/ 740979 w 3641835"/>
              <a:gd name="connsiteY36" fmla="*/ 1403131 h 1623848"/>
              <a:gd name="connsiteX37" fmla="*/ 599090 w 3641835"/>
              <a:gd name="connsiteY37" fmla="*/ 1371600 h 1623848"/>
              <a:gd name="connsiteX38" fmla="*/ 551793 w 3641835"/>
              <a:gd name="connsiteY38" fmla="*/ 1355835 h 1623848"/>
              <a:gd name="connsiteX39" fmla="*/ 488731 w 3641835"/>
              <a:gd name="connsiteY39" fmla="*/ 1340069 h 1623848"/>
              <a:gd name="connsiteX40" fmla="*/ 378372 w 3641835"/>
              <a:gd name="connsiteY40" fmla="*/ 1308538 h 1623848"/>
              <a:gd name="connsiteX41" fmla="*/ 331076 w 3641835"/>
              <a:gd name="connsiteY41" fmla="*/ 1277007 h 1623848"/>
              <a:gd name="connsiteX42" fmla="*/ 204952 w 3641835"/>
              <a:gd name="connsiteY42" fmla="*/ 1245476 h 1623848"/>
              <a:gd name="connsiteX43" fmla="*/ 141890 w 3641835"/>
              <a:gd name="connsiteY43" fmla="*/ 1229711 h 1623848"/>
              <a:gd name="connsiteX44" fmla="*/ 94593 w 3641835"/>
              <a:gd name="connsiteY44" fmla="*/ 1198180 h 1623848"/>
              <a:gd name="connsiteX45" fmla="*/ 0 w 3641835"/>
              <a:gd name="connsiteY45" fmla="*/ 1166648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641835" h="1623848">
                <a:moveTo>
                  <a:pt x="3641835" y="0"/>
                </a:moveTo>
                <a:cubicBezTo>
                  <a:pt x="3636580" y="47297"/>
                  <a:pt x="3635402" y="95226"/>
                  <a:pt x="3626069" y="141890"/>
                </a:cubicBezTo>
                <a:cubicBezTo>
                  <a:pt x="3619551" y="174481"/>
                  <a:pt x="3605048" y="204952"/>
                  <a:pt x="3594538" y="236483"/>
                </a:cubicBezTo>
                <a:cubicBezTo>
                  <a:pt x="3589283" y="252249"/>
                  <a:pt x="3590523" y="272029"/>
                  <a:pt x="3578772" y="283780"/>
                </a:cubicBezTo>
                <a:cubicBezTo>
                  <a:pt x="3440588" y="421964"/>
                  <a:pt x="3609698" y="246670"/>
                  <a:pt x="3499945" y="378373"/>
                </a:cubicBezTo>
                <a:cubicBezTo>
                  <a:pt x="3485672" y="395501"/>
                  <a:pt x="3468414" y="409904"/>
                  <a:pt x="3452648" y="425669"/>
                </a:cubicBezTo>
                <a:cubicBezTo>
                  <a:pt x="3413024" y="544545"/>
                  <a:pt x="3466473" y="398022"/>
                  <a:pt x="3405352" y="520262"/>
                </a:cubicBezTo>
                <a:cubicBezTo>
                  <a:pt x="3397920" y="535126"/>
                  <a:pt x="3402563" y="557178"/>
                  <a:pt x="3389586" y="567559"/>
                </a:cubicBezTo>
                <a:cubicBezTo>
                  <a:pt x="3372666" y="581095"/>
                  <a:pt x="3347545" y="578069"/>
                  <a:pt x="3326524" y="583324"/>
                </a:cubicBezTo>
                <a:lnTo>
                  <a:pt x="3294993" y="677917"/>
                </a:lnTo>
                <a:cubicBezTo>
                  <a:pt x="3289738" y="693683"/>
                  <a:pt x="3288446" y="711387"/>
                  <a:pt x="3279228" y="725214"/>
                </a:cubicBezTo>
                <a:cubicBezTo>
                  <a:pt x="3268718" y="740980"/>
                  <a:pt x="3256171" y="755564"/>
                  <a:pt x="3247697" y="772511"/>
                </a:cubicBezTo>
                <a:cubicBezTo>
                  <a:pt x="3240265" y="787375"/>
                  <a:pt x="3238477" y="804533"/>
                  <a:pt x="3231931" y="819807"/>
                </a:cubicBezTo>
                <a:cubicBezTo>
                  <a:pt x="3222673" y="841409"/>
                  <a:pt x="3212060" y="862464"/>
                  <a:pt x="3200400" y="882869"/>
                </a:cubicBezTo>
                <a:cubicBezTo>
                  <a:pt x="3190999" y="899320"/>
                  <a:pt x="3177343" y="913219"/>
                  <a:pt x="3168869" y="930166"/>
                </a:cubicBezTo>
                <a:cubicBezTo>
                  <a:pt x="3161437" y="945030"/>
                  <a:pt x="3161174" y="962935"/>
                  <a:pt x="3153103" y="977462"/>
                </a:cubicBezTo>
                <a:cubicBezTo>
                  <a:pt x="3134699" y="1010589"/>
                  <a:pt x="3090041" y="1072055"/>
                  <a:pt x="3090041" y="1072055"/>
                </a:cubicBezTo>
                <a:cubicBezTo>
                  <a:pt x="3052556" y="1184516"/>
                  <a:pt x="3105709" y="1048553"/>
                  <a:pt x="3026979" y="1166648"/>
                </a:cubicBezTo>
                <a:cubicBezTo>
                  <a:pt x="3017761" y="1180475"/>
                  <a:pt x="3019285" y="1199418"/>
                  <a:pt x="3011214" y="1213945"/>
                </a:cubicBezTo>
                <a:cubicBezTo>
                  <a:pt x="2931526" y="1357386"/>
                  <a:pt x="2977454" y="1263917"/>
                  <a:pt x="2900855" y="1355835"/>
                </a:cubicBezTo>
                <a:cubicBezTo>
                  <a:pt x="2888725" y="1370391"/>
                  <a:pt x="2882722" y="1389733"/>
                  <a:pt x="2869324" y="1403131"/>
                </a:cubicBezTo>
                <a:cubicBezTo>
                  <a:pt x="2824142" y="1448313"/>
                  <a:pt x="2826021" y="1424783"/>
                  <a:pt x="2774731" y="1450428"/>
                </a:cubicBezTo>
                <a:cubicBezTo>
                  <a:pt x="2757784" y="1458902"/>
                  <a:pt x="2746058" y="1478467"/>
                  <a:pt x="2727435" y="1481959"/>
                </a:cubicBezTo>
                <a:cubicBezTo>
                  <a:pt x="2660089" y="1494586"/>
                  <a:pt x="2590800" y="1492469"/>
                  <a:pt x="2522483" y="1497724"/>
                </a:cubicBezTo>
                <a:cubicBezTo>
                  <a:pt x="2284578" y="1557202"/>
                  <a:pt x="2643715" y="1462570"/>
                  <a:pt x="2396359" y="1545021"/>
                </a:cubicBezTo>
                <a:cubicBezTo>
                  <a:pt x="2370938" y="1553495"/>
                  <a:pt x="2343689" y="1554973"/>
                  <a:pt x="2317531" y="1560786"/>
                </a:cubicBezTo>
                <a:cubicBezTo>
                  <a:pt x="2296379" y="1565486"/>
                  <a:pt x="2275303" y="1570599"/>
                  <a:pt x="2254469" y="1576552"/>
                </a:cubicBezTo>
                <a:cubicBezTo>
                  <a:pt x="2195385" y="1593433"/>
                  <a:pt x="2211861" y="1595765"/>
                  <a:pt x="2144110" y="1608083"/>
                </a:cubicBezTo>
                <a:cubicBezTo>
                  <a:pt x="2107550" y="1614730"/>
                  <a:pt x="2070538" y="1618593"/>
                  <a:pt x="2033752" y="1623848"/>
                </a:cubicBezTo>
                <a:cubicBezTo>
                  <a:pt x="1781504" y="1618593"/>
                  <a:pt x="1528891" y="1622615"/>
                  <a:pt x="1277007" y="1608083"/>
                </a:cubicBezTo>
                <a:cubicBezTo>
                  <a:pt x="1253544" y="1606729"/>
                  <a:pt x="1235547" y="1585810"/>
                  <a:pt x="1213945" y="1576552"/>
                </a:cubicBezTo>
                <a:cubicBezTo>
                  <a:pt x="1198670" y="1570006"/>
                  <a:pt x="1181512" y="1568218"/>
                  <a:pt x="1166648" y="1560786"/>
                </a:cubicBezTo>
                <a:cubicBezTo>
                  <a:pt x="1057776" y="1506349"/>
                  <a:pt x="1187533" y="1546300"/>
                  <a:pt x="1056290" y="1513490"/>
                </a:cubicBezTo>
                <a:cubicBezTo>
                  <a:pt x="1040524" y="1502980"/>
                  <a:pt x="1025940" y="1490433"/>
                  <a:pt x="1008993" y="1481959"/>
                </a:cubicBezTo>
                <a:cubicBezTo>
                  <a:pt x="977733" y="1466329"/>
                  <a:pt x="911145" y="1455569"/>
                  <a:pt x="882869" y="1450428"/>
                </a:cubicBezTo>
                <a:cubicBezTo>
                  <a:pt x="851419" y="1444710"/>
                  <a:pt x="819807" y="1439917"/>
                  <a:pt x="788276" y="1434662"/>
                </a:cubicBezTo>
                <a:cubicBezTo>
                  <a:pt x="772510" y="1424152"/>
                  <a:pt x="757927" y="1411605"/>
                  <a:pt x="740979" y="1403131"/>
                </a:cubicBezTo>
                <a:cubicBezTo>
                  <a:pt x="698393" y="1381838"/>
                  <a:pt x="642681" y="1381287"/>
                  <a:pt x="599090" y="1371600"/>
                </a:cubicBezTo>
                <a:cubicBezTo>
                  <a:pt x="582867" y="1367995"/>
                  <a:pt x="567772" y="1360400"/>
                  <a:pt x="551793" y="1355835"/>
                </a:cubicBezTo>
                <a:cubicBezTo>
                  <a:pt x="530959" y="1349882"/>
                  <a:pt x="509565" y="1346022"/>
                  <a:pt x="488731" y="1340069"/>
                </a:cubicBezTo>
                <a:cubicBezTo>
                  <a:pt x="330419" y="1294837"/>
                  <a:pt x="575506" y="1357822"/>
                  <a:pt x="378372" y="1308538"/>
                </a:cubicBezTo>
                <a:cubicBezTo>
                  <a:pt x="362607" y="1298028"/>
                  <a:pt x="348023" y="1285481"/>
                  <a:pt x="331076" y="1277007"/>
                </a:cubicBezTo>
                <a:cubicBezTo>
                  <a:pt x="297274" y="1260106"/>
                  <a:pt x="237325" y="1252670"/>
                  <a:pt x="204952" y="1245476"/>
                </a:cubicBezTo>
                <a:cubicBezTo>
                  <a:pt x="183800" y="1240776"/>
                  <a:pt x="162911" y="1234966"/>
                  <a:pt x="141890" y="1229711"/>
                </a:cubicBezTo>
                <a:cubicBezTo>
                  <a:pt x="126124" y="1219201"/>
                  <a:pt x="111908" y="1205876"/>
                  <a:pt x="94593" y="1198180"/>
                </a:cubicBezTo>
                <a:cubicBezTo>
                  <a:pt x="64221" y="1184681"/>
                  <a:pt x="0" y="1166648"/>
                  <a:pt x="0" y="1166648"/>
                </a:cubicBezTo>
              </a:path>
            </a:pathLst>
          </a:cu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6605332" y="584216"/>
            <a:ext cx="21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1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" grpId="0" animBg="1"/>
      <p:bldP spid="4" grpId="0" animBg="1"/>
      <p:bldP spid="5" grpId="0" animBg="1"/>
      <p:bldP spid="6" grpId="0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V="1">
            <a:off x="5053044" y="2636912"/>
            <a:ext cx="1415192" cy="432048"/>
          </a:xfrm>
          <a:prstGeom prst="line">
            <a:avLst/>
          </a:prstGeom>
          <a:ln w="28575"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760640" y="1772816"/>
            <a:ext cx="2483768" cy="1262236"/>
          </a:xfrm>
          <a:prstGeom prst="line">
            <a:avLst/>
          </a:prstGeom>
          <a:ln w="28575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83568" y="1803325"/>
            <a:ext cx="3469261" cy="1488103"/>
            <a:chOff x="683568" y="2420888"/>
            <a:chExt cx="3469261" cy="148810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683568" y="2636912"/>
              <a:ext cx="639579" cy="1015703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1907704" y="2420888"/>
              <a:ext cx="793927" cy="648072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339605" y="2636912"/>
              <a:ext cx="568099" cy="432048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2701631" y="2420888"/>
              <a:ext cx="1152128" cy="1487623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V="1">
              <a:off x="3856304" y="2893288"/>
              <a:ext cx="296525" cy="1015703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337760" y="1107436"/>
            <a:ext cx="8549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Какая фигура на рисунке Пети «лишняя»?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73096" y="314186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D5E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D5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79512" y="4005064"/>
            <a:ext cx="870749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81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V="1">
            <a:off x="5053044" y="2636912"/>
            <a:ext cx="1415192" cy="432048"/>
          </a:xfrm>
          <a:prstGeom prst="line">
            <a:avLst/>
          </a:prstGeom>
          <a:ln w="28575"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760640" y="1772816"/>
            <a:ext cx="2483768" cy="1262236"/>
          </a:xfrm>
          <a:prstGeom prst="line">
            <a:avLst/>
          </a:prstGeom>
          <a:ln w="28575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83568" y="1803325"/>
            <a:ext cx="3469261" cy="1488103"/>
            <a:chOff x="683568" y="2420888"/>
            <a:chExt cx="3469261" cy="148810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683568" y="2636912"/>
              <a:ext cx="639579" cy="1015703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1907704" y="2420888"/>
              <a:ext cx="793927" cy="648072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339605" y="2636912"/>
              <a:ext cx="568099" cy="432048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2701631" y="2420888"/>
              <a:ext cx="1152128" cy="1487623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V="1">
              <a:off x="3856304" y="2893288"/>
              <a:ext cx="296525" cy="1015703"/>
            </a:xfrm>
            <a:prstGeom prst="line">
              <a:avLst/>
            </a:prstGeom>
            <a:ln w="28575">
              <a:solidFill>
                <a:srgbClr val="92D05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337760" y="1107436"/>
            <a:ext cx="8549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Какая фигура на рисунке Пети «лишняя»?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7147" y="3372692"/>
            <a:ext cx="5437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 бы ты назвал эту фигуру?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7734" y="314186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D5E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D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4407495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Концы отрезков -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вершины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ломаной.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9512" y="4005064"/>
            <a:ext cx="870749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921364" y="5147686"/>
            <a:ext cx="639579" cy="1015703"/>
          </a:xfrm>
          <a:prstGeom prst="line">
            <a:avLst/>
          </a:prstGeom>
          <a:ln w="28575"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3145500" y="4931662"/>
            <a:ext cx="793927" cy="648072"/>
          </a:xfrm>
          <a:prstGeom prst="line">
            <a:avLst/>
          </a:prstGeom>
          <a:ln w="28575"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77401" y="5147686"/>
            <a:ext cx="568099" cy="432048"/>
          </a:xfrm>
          <a:prstGeom prst="line">
            <a:avLst/>
          </a:prstGeom>
          <a:ln w="28575"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939427" y="4931662"/>
            <a:ext cx="1152128" cy="1487623"/>
          </a:xfrm>
          <a:prstGeom prst="line">
            <a:avLst/>
          </a:prstGeom>
          <a:ln w="28575"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5094100" y="5404062"/>
            <a:ext cx="296525" cy="1015703"/>
          </a:xfrm>
          <a:prstGeom prst="line">
            <a:avLst/>
          </a:prstGeom>
          <a:ln w="28575"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79512" y="3810178"/>
            <a:ext cx="438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CA434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-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ломаная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линия.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55792" y="4005064"/>
            <a:ext cx="4560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Отрезки –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звенья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ломаной.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855816" y="6090702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506937" y="5119976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079053" y="5528843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886835" y="4880915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5040603" y="6365759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5338033" y="5350056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13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14" grpId="0"/>
      <p:bldP spid="15" grpId="0"/>
      <p:bldP spid="3" grpId="0"/>
      <p:bldP spid="6" grpId="0"/>
      <p:bldP spid="8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410631" y="1432806"/>
            <a:ext cx="1483309" cy="846866"/>
            <a:chOff x="683568" y="2636912"/>
            <a:chExt cx="1779033" cy="101570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683568" y="2636912"/>
              <a:ext cx="639579" cy="1015703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1863369" y="2998961"/>
              <a:ext cx="599232" cy="648072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339605" y="2636912"/>
              <a:ext cx="516211" cy="1015703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197522" y="829969"/>
            <a:ext cx="8549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какие группы можно разбить эти фигуры?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336" y="3200782"/>
            <a:ext cx="5437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 бы ты назвал синие фигуры?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1830996" y="2136620"/>
            <a:ext cx="1529502" cy="1198681"/>
            <a:chOff x="1323147" y="3933056"/>
            <a:chExt cx="1745745" cy="136815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1323147" y="4221088"/>
              <a:ext cx="532669" cy="1080120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863369" y="5301208"/>
              <a:ext cx="1205523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3068892" y="3933056"/>
              <a:ext cx="0" cy="1368152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2771800" y="3933056"/>
              <a:ext cx="297092" cy="432048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1339605" y="4221088"/>
              <a:ext cx="1432195" cy="144016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0"/>
          <p:cNvGrpSpPr/>
          <p:nvPr/>
        </p:nvGrpSpPr>
        <p:grpSpPr>
          <a:xfrm>
            <a:off x="4139952" y="1635791"/>
            <a:ext cx="1022034" cy="919831"/>
            <a:chOff x="3779912" y="2132856"/>
            <a:chExt cx="1440160" cy="1296144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>
              <a:off x="3779912" y="2132856"/>
              <a:ext cx="0" cy="1080120"/>
            </a:xfrm>
            <a:prstGeom prst="line">
              <a:avLst/>
            </a:prstGeom>
            <a:ln w="38100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779912" y="3212976"/>
              <a:ext cx="1440160" cy="216024"/>
            </a:xfrm>
            <a:prstGeom prst="line">
              <a:avLst/>
            </a:prstGeom>
            <a:ln w="38100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779912" y="2132856"/>
              <a:ext cx="1224136" cy="0"/>
            </a:xfrm>
            <a:prstGeom prst="line">
              <a:avLst/>
            </a:prstGeom>
            <a:ln w="38100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5004048" y="2132856"/>
              <a:ext cx="216024" cy="1296144"/>
            </a:xfrm>
            <a:prstGeom prst="line">
              <a:avLst/>
            </a:prstGeom>
            <a:ln w="38100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5752099" y="1798594"/>
            <a:ext cx="1290887" cy="1536707"/>
            <a:chOff x="4283968" y="4221088"/>
            <a:chExt cx="1800200" cy="1080120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4283968" y="4221088"/>
              <a:ext cx="108012" cy="1080120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flipV="1">
              <a:off x="4391980" y="5085184"/>
              <a:ext cx="1692188" cy="216024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Группа 58"/>
          <p:cNvGrpSpPr/>
          <p:nvPr/>
        </p:nvGrpSpPr>
        <p:grpSpPr>
          <a:xfrm>
            <a:off x="7042986" y="1546257"/>
            <a:ext cx="1616041" cy="788217"/>
            <a:chOff x="6228184" y="2381398"/>
            <a:chExt cx="1926394" cy="939590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6732240" y="2381398"/>
              <a:ext cx="108012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flipH="1">
              <a:off x="6228184" y="2381398"/>
              <a:ext cx="1584176" cy="939590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6228184" y="3320988"/>
              <a:ext cx="1926394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7230385" y="3245770"/>
            <a:ext cx="1434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6699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66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340366" y="3908668"/>
            <a:ext cx="8803634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254897" y="3888808"/>
            <a:ext cx="5535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CA434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замкнутые ломаные.</a:t>
            </a:r>
            <a:endParaRPr lang="ru-RU" dirty="0"/>
          </a:p>
        </p:txBody>
      </p:sp>
      <p:grpSp>
        <p:nvGrpSpPr>
          <p:cNvPr id="73" name="Группа 72"/>
          <p:cNvGrpSpPr/>
          <p:nvPr/>
        </p:nvGrpSpPr>
        <p:grpSpPr>
          <a:xfrm>
            <a:off x="538781" y="4773146"/>
            <a:ext cx="1820991" cy="1198681"/>
            <a:chOff x="1302985" y="3933056"/>
            <a:chExt cx="1765907" cy="1368152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1323147" y="4221088"/>
              <a:ext cx="532669" cy="1080120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1863369" y="5301208"/>
              <a:ext cx="1205523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>
              <a:off x="3068892" y="3933056"/>
              <a:ext cx="0" cy="1368152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flipV="1">
              <a:off x="2126762" y="3933056"/>
              <a:ext cx="942130" cy="684077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1302985" y="4221088"/>
              <a:ext cx="823777" cy="396043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Группа 79"/>
          <p:cNvGrpSpPr/>
          <p:nvPr/>
        </p:nvGrpSpPr>
        <p:grpSpPr>
          <a:xfrm>
            <a:off x="3100206" y="5038747"/>
            <a:ext cx="1191491" cy="919831"/>
            <a:chOff x="3779912" y="2132856"/>
            <a:chExt cx="1440160" cy="1296144"/>
          </a:xfrm>
        </p:grpSpPr>
        <p:cxnSp>
          <p:nvCxnSpPr>
            <p:cNvPr id="81" name="Прямая соединительная линия 80"/>
            <p:cNvCxnSpPr/>
            <p:nvPr/>
          </p:nvCxnSpPr>
          <p:spPr>
            <a:xfrm>
              <a:off x="3779912" y="2358659"/>
              <a:ext cx="0" cy="854317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>
              <a:off x="3779912" y="3212976"/>
              <a:ext cx="1440160" cy="216024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flipV="1">
              <a:off x="3788719" y="2132856"/>
              <a:ext cx="1224136" cy="225803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>
              <a:off x="5004048" y="2132856"/>
              <a:ext cx="216024" cy="1296144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Группа 92"/>
          <p:cNvGrpSpPr/>
          <p:nvPr/>
        </p:nvGrpSpPr>
        <p:grpSpPr>
          <a:xfrm>
            <a:off x="6436269" y="5227381"/>
            <a:ext cx="1414737" cy="672750"/>
            <a:chOff x="6436269" y="4797152"/>
            <a:chExt cx="1414737" cy="672750"/>
          </a:xfrm>
        </p:grpSpPr>
        <p:cxnSp>
          <p:nvCxnSpPr>
            <p:cNvPr id="88" name="Прямая соединительная линия 87"/>
            <p:cNvCxnSpPr/>
            <p:nvPr/>
          </p:nvCxnSpPr>
          <p:spPr>
            <a:xfrm flipH="1">
              <a:off x="6436269" y="4797152"/>
              <a:ext cx="439987" cy="669280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>
              <a:off x="6876256" y="4797152"/>
              <a:ext cx="974750" cy="672750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>
              <a:off x="6436269" y="5466432"/>
              <a:ext cx="1414737" cy="3470"/>
            </a:xfrm>
            <a:prstGeom prst="line">
              <a:avLst/>
            </a:prstGeom>
            <a:ln w="28575">
              <a:solidFill>
                <a:srgbClr val="0070C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Прямоугольник 93"/>
          <p:cNvSpPr/>
          <p:nvPr/>
        </p:nvSpPr>
        <p:spPr>
          <a:xfrm>
            <a:off x="5286106" y="3879761"/>
            <a:ext cx="3851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бы ты назвал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эту фигуру?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169567" y="5794903"/>
            <a:ext cx="3746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CA434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треугольник.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43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3000" fill="hold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6" grpId="0"/>
      <p:bldP spid="72" grpId="0"/>
      <p:bldP spid="94" grpId="0"/>
      <p:bldP spid="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280600" y="556737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 рисунки  Кати и Пети.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11757" y="5199583"/>
            <a:ext cx="8194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Запиши, сколько всего фруктов на рисунке Кати.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80600" y="1475728"/>
            <a:ext cx="614068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 каким признакам разбили на группы?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488097" y="1937393"/>
            <a:ext cx="27929" cy="296466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199" y="3363512"/>
            <a:ext cx="693979" cy="72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954" y="3483529"/>
            <a:ext cx="524598" cy="55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60" y="2461708"/>
            <a:ext cx="657485" cy="576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222156" y="5665058"/>
            <a:ext cx="7140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 число фруктов  в каждой группе.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24-конечная звезда 10"/>
          <p:cNvSpPr/>
          <p:nvPr/>
        </p:nvSpPr>
        <p:spPr>
          <a:xfrm>
            <a:off x="902956" y="3212977"/>
            <a:ext cx="2300892" cy="1152128"/>
          </a:xfrm>
          <a:prstGeom prst="star24">
            <a:avLst>
              <a:gd name="adj" fmla="val 48779"/>
            </a:avLst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24-конечная звезда 35"/>
          <p:cNvSpPr/>
          <p:nvPr/>
        </p:nvSpPr>
        <p:spPr>
          <a:xfrm>
            <a:off x="395536" y="2132856"/>
            <a:ext cx="3168352" cy="2384649"/>
          </a:xfrm>
          <a:prstGeom prst="star24">
            <a:avLst>
              <a:gd name="adj" fmla="val 48779"/>
            </a:avLst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707904" y="244087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54578" y="228594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717" y="3325180"/>
            <a:ext cx="693979" cy="72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325" y="3460663"/>
            <a:ext cx="558112" cy="589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556" y="2614107"/>
            <a:ext cx="657485" cy="576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24-конечная звезда 43"/>
          <p:cNvSpPr/>
          <p:nvPr/>
        </p:nvSpPr>
        <p:spPr>
          <a:xfrm rot="4752970">
            <a:off x="6459755" y="2852841"/>
            <a:ext cx="1934413" cy="1152128"/>
          </a:xfrm>
          <a:prstGeom prst="star24">
            <a:avLst>
              <a:gd name="adj" fmla="val 48779"/>
            </a:avLst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24-конечная звезда 44"/>
          <p:cNvSpPr/>
          <p:nvPr/>
        </p:nvSpPr>
        <p:spPr>
          <a:xfrm>
            <a:off x="5436096" y="2132856"/>
            <a:ext cx="3222538" cy="2537049"/>
          </a:xfrm>
          <a:prstGeom prst="star24">
            <a:avLst>
              <a:gd name="adj" fmla="val 48779"/>
            </a:avLst>
          </a:prstGeom>
          <a:noFill/>
          <a:ln w="19050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586457" y="1033028"/>
            <a:ext cx="1404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D5E"/>
                </a:solidFill>
                <a:latin typeface="Arial" pitchFamily="34" charset="0"/>
                <a:cs typeface="Arial" pitchFamily="34" charset="0"/>
              </a:rPr>
              <a:t>фрукты</a:t>
            </a:r>
            <a:endParaRPr lang="ru-RU" sz="2400" dirty="0">
              <a:solidFill>
                <a:srgbClr val="FF0D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63124" y="4581128"/>
            <a:ext cx="248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D5E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FF0D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98717" y="4653136"/>
            <a:ext cx="248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D5E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FF0D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98692" y="5682005"/>
            <a:ext cx="362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150603" y="5640575"/>
            <a:ext cx="362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586457" y="5184023"/>
            <a:ext cx="362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1018402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 какому признаку они объединили предметы?</a:t>
            </a:r>
          </a:p>
        </p:txBody>
      </p:sp>
      <p:sp>
        <p:nvSpPr>
          <p:cNvPr id="55" name="Rectangle 1"/>
          <p:cNvSpPr>
            <a:spLocks noChangeArrowheads="1"/>
          </p:cNvSpPr>
          <p:nvPr/>
        </p:nvSpPr>
        <p:spPr bwMode="auto">
          <a:xfrm>
            <a:off x="315430" y="5895890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 воспользоваться 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цифрами  на  магнитиках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45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34" grpId="0"/>
      <p:bldP spid="11" grpId="0" animBg="1"/>
      <p:bldP spid="36" grpId="0" animBg="1"/>
      <p:bldP spid="44" grpId="0" animBg="1"/>
      <p:bldP spid="45" grpId="0" animBg="1"/>
      <p:bldP spid="13" grpId="0"/>
      <p:bldP spid="46" grpId="0"/>
      <p:bldP spid="47" grpId="0"/>
      <p:bldP spid="14" grpId="0"/>
      <p:bldP spid="51" grpId="0"/>
      <p:bldP spid="52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Прямоугольник 11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5710273" y="2414505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38" name="32-конечная звезда 137"/>
          <p:cNvSpPr/>
          <p:nvPr/>
        </p:nvSpPr>
        <p:spPr>
          <a:xfrm>
            <a:off x="7149378" y="2537316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39" name="Дуга 138"/>
          <p:cNvSpPr/>
          <p:nvPr/>
        </p:nvSpPr>
        <p:spPr>
          <a:xfrm rot="21391130">
            <a:off x="7136466" y="2450271"/>
            <a:ext cx="1228597" cy="1216853"/>
          </a:xfrm>
          <a:prstGeom prst="arc">
            <a:avLst>
              <a:gd name="adj1" fmla="val 13521384"/>
              <a:gd name="adj2" fmla="val 2076789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0" name="Дуга 139"/>
          <p:cNvSpPr/>
          <p:nvPr/>
        </p:nvSpPr>
        <p:spPr>
          <a:xfrm rot="8060665">
            <a:off x="7425797" y="2706525"/>
            <a:ext cx="883489" cy="917176"/>
          </a:xfrm>
          <a:prstGeom prst="arc">
            <a:avLst>
              <a:gd name="adj1" fmla="val 15294395"/>
              <a:gd name="adj2" fmla="val 1956133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1" name="Дуга 140"/>
          <p:cNvSpPr/>
          <p:nvPr/>
        </p:nvSpPr>
        <p:spPr>
          <a:xfrm rot="7047071">
            <a:off x="6926729" y="3746181"/>
            <a:ext cx="1549331" cy="1225598"/>
          </a:xfrm>
          <a:prstGeom prst="arc">
            <a:avLst>
              <a:gd name="adj1" fmla="val 11784552"/>
              <a:gd name="adj2" fmla="val 18534562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2" name="Дуга 141"/>
          <p:cNvSpPr/>
          <p:nvPr/>
        </p:nvSpPr>
        <p:spPr>
          <a:xfrm rot="1017114">
            <a:off x="7417043" y="3615448"/>
            <a:ext cx="883489" cy="917176"/>
          </a:xfrm>
          <a:prstGeom prst="arc">
            <a:avLst>
              <a:gd name="adj1" fmla="val 15294395"/>
              <a:gd name="adj2" fmla="val 18824679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3" name="Дуга 142"/>
          <p:cNvSpPr/>
          <p:nvPr/>
        </p:nvSpPr>
        <p:spPr>
          <a:xfrm rot="7047071">
            <a:off x="6933028" y="3739449"/>
            <a:ext cx="1549331" cy="1225598"/>
          </a:xfrm>
          <a:prstGeom prst="arc">
            <a:avLst>
              <a:gd name="adj1" fmla="val 18546246"/>
              <a:gd name="adj2" fmla="val 1908679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4" name="Дуга 143"/>
          <p:cNvSpPr/>
          <p:nvPr/>
        </p:nvSpPr>
        <p:spPr>
          <a:xfrm rot="21391130">
            <a:off x="7137991" y="2450683"/>
            <a:ext cx="1228597" cy="1216853"/>
          </a:xfrm>
          <a:prstGeom prst="arc">
            <a:avLst>
              <a:gd name="adj1" fmla="val 20740303"/>
              <a:gd name="adj2" fmla="val 2178558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054" y="618090"/>
            <a:ext cx="8549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Повторение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1709795" y="2430894"/>
            <a:ext cx="1309588" cy="1341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37" idx="2"/>
          </p:cNvCxnSpPr>
          <p:nvPr/>
        </p:nvCxnSpPr>
        <p:spPr>
          <a:xfrm flipH="1">
            <a:off x="1678383" y="2430894"/>
            <a:ext cx="1341000" cy="2682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2-конечная звезда 35"/>
          <p:cNvSpPr/>
          <p:nvPr/>
        </p:nvSpPr>
        <p:spPr>
          <a:xfrm>
            <a:off x="1541486" y="3582702"/>
            <a:ext cx="276830" cy="330700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37383" y="2430894"/>
            <a:ext cx="2682000" cy="2682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483768" y="61809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Написание цифр 1, 2, 3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023733" y="2430083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3" name="32-конечная звезда 52"/>
          <p:cNvSpPr/>
          <p:nvPr/>
        </p:nvSpPr>
        <p:spPr>
          <a:xfrm>
            <a:off x="4311905" y="2997017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4" name="Дуга 53"/>
          <p:cNvSpPr/>
          <p:nvPr/>
        </p:nvSpPr>
        <p:spPr>
          <a:xfrm rot="21391130">
            <a:off x="4449926" y="2465849"/>
            <a:ext cx="1228597" cy="1216853"/>
          </a:xfrm>
          <a:prstGeom prst="arc">
            <a:avLst>
              <a:gd name="adj1" fmla="val 10835815"/>
              <a:gd name="adj2" fmla="val 16476901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4359607" y="3405717"/>
            <a:ext cx="1220096" cy="1706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Дуга 55"/>
          <p:cNvSpPr/>
          <p:nvPr/>
        </p:nvSpPr>
        <p:spPr>
          <a:xfrm rot="10063873">
            <a:off x="4579534" y="3845713"/>
            <a:ext cx="1132406" cy="1268505"/>
          </a:xfrm>
          <a:prstGeom prst="arc">
            <a:avLst>
              <a:gd name="adj1" fmla="val 14465667"/>
              <a:gd name="adj2" fmla="val 1779995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7" name="Дуга 56"/>
          <p:cNvSpPr/>
          <p:nvPr/>
        </p:nvSpPr>
        <p:spPr>
          <a:xfrm rot="19823663">
            <a:off x="4273462" y="4993242"/>
            <a:ext cx="883489" cy="833796"/>
          </a:xfrm>
          <a:prstGeom prst="arc">
            <a:avLst>
              <a:gd name="adj1" fmla="val 15294395"/>
              <a:gd name="adj2" fmla="val 20452655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V="1">
            <a:off x="5548905" y="4810641"/>
            <a:ext cx="144709" cy="13385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Дуга 58"/>
          <p:cNvSpPr/>
          <p:nvPr/>
        </p:nvSpPr>
        <p:spPr>
          <a:xfrm rot="21391130">
            <a:off x="4455397" y="2460457"/>
            <a:ext cx="1228597" cy="1216853"/>
          </a:xfrm>
          <a:prstGeom prst="arc">
            <a:avLst>
              <a:gd name="adj1" fmla="val 16082625"/>
              <a:gd name="adj2" fmla="val 2352320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0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138" grpId="0" animBg="1"/>
      <p:bldP spid="138" grpId="1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36" grpId="0" animBg="1"/>
      <p:bldP spid="36" grpId="1" animBg="1"/>
      <p:bldP spid="37" grpId="0" animBg="1"/>
      <p:bldP spid="52" grpId="0" animBg="1"/>
      <p:bldP spid="53" grpId="0" animBg="1"/>
      <p:bldP spid="53" grpId="1" animBg="1"/>
      <p:bldP spid="54" grpId="0" animBg="1"/>
      <p:bldP spid="56" grpId="0" animBg="1"/>
      <p:bldP spid="57" grpId="0" animBg="1"/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171432" y="698298"/>
            <a:ext cx="8981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Вовы в верные равенства и неравенства.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Поставь в «окошки» нужные числа.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22025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92211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6416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4849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76534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1204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202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22248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01420" y="4572158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559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8811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447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37726" y="567648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83568" y="187717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3568" y="2776979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83568" y="3676779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048436" y="187717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48436" y="2776979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048436" y="3676779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99916" y="1877178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599916" y="2776979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99916" y="3676779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32076" y="1877178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932076" y="2776979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932076" y="3676779"/>
            <a:ext cx="1088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59227" y="142852"/>
            <a:ext cx="717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18. Ломаная. Замкнутая ломаная. Треугольник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0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1688</TotalTime>
  <Words>491</Words>
  <Application>Microsoft Office PowerPoint</Application>
  <PresentationFormat>Экран (4:3)</PresentationFormat>
  <Paragraphs>114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141</cp:revision>
  <dcterms:created xsi:type="dcterms:W3CDTF">2010-09-27T16:17:46Z</dcterms:created>
  <dcterms:modified xsi:type="dcterms:W3CDTF">2016-02-02T18:16:16Z</dcterms:modified>
</cp:coreProperties>
</file>