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75" r:id="rId2"/>
    <p:sldId id="304" r:id="rId3"/>
    <p:sldId id="294" r:id="rId4"/>
    <p:sldId id="295" r:id="rId5"/>
    <p:sldId id="296" r:id="rId6"/>
    <p:sldId id="281" r:id="rId7"/>
    <p:sldId id="299" r:id="rId8"/>
    <p:sldId id="291" r:id="rId9"/>
    <p:sldId id="303" r:id="rId10"/>
    <p:sldId id="301" r:id="rId11"/>
    <p:sldId id="27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34"/>
    <a:srgbClr val="000000"/>
    <a:srgbClr val="FF6699"/>
    <a:srgbClr val="FF0D5E"/>
    <a:srgbClr val="FFFF00"/>
    <a:srgbClr val="66FF33"/>
    <a:srgbClr val="F0EA00"/>
    <a:srgbClr val="9CD0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9" d="100"/>
          <a:sy n="39" d="100"/>
        </p:scale>
        <p:origin x="-107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FFB59-9AE4-4D8F-AFB2-14B583FB00A6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AB6D8-A8EA-4B32-A6C8-07D841E232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7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AB6D8-A8EA-4B32-A6C8-07D841E2325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44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9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171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17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1406" y="785794"/>
            <a:ext cx="87868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«Число три. Цифра 3»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48981"/>
            <a:ext cx="4215652" cy="2944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5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/>
          <p:cNvSpPr txBox="1"/>
          <p:nvPr/>
        </p:nvSpPr>
        <p:spPr>
          <a:xfrm>
            <a:off x="5984540" y="46254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516216" y="365312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05168" y="366026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79410" y="46335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Прямая соединительная линия 97"/>
          <p:cNvCxnSpPr>
            <a:endCxn id="60" idx="0"/>
          </p:cNvCxnSpPr>
          <p:nvPr/>
        </p:nvCxnSpPr>
        <p:spPr>
          <a:xfrm flipH="1">
            <a:off x="6245248" y="4381676"/>
            <a:ext cx="303911" cy="2518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6946148" y="46254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9180" y="553409"/>
            <a:ext cx="8791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фигур на рисунках Кати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Пети? На какие фигуры их можно разбить?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6948264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898262" y="4352910"/>
            <a:ext cx="244717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500166" y="4352910"/>
            <a:ext cx="173019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авнобедренный треугольник 79"/>
          <p:cNvSpPr/>
          <p:nvPr/>
        </p:nvSpPr>
        <p:spPr>
          <a:xfrm>
            <a:off x="5263929" y="2044275"/>
            <a:ext cx="600480" cy="600480"/>
          </a:xfrm>
          <a:prstGeom prst="triangle">
            <a:avLst/>
          </a:prstGeom>
          <a:solidFill>
            <a:srgbClr val="FF000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369673" y="1590259"/>
            <a:ext cx="550440" cy="5504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712483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79715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46948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231454" y="5487615"/>
            <a:ext cx="6192688" cy="461665"/>
            <a:chOff x="2569079" y="5675228"/>
            <a:chExt cx="6192688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2569079" y="5675228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Сколько фигур в каждой группе?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2658376" y="5862973"/>
              <a:ext cx="113424" cy="1134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8-конечная звезда 4"/>
          <p:cNvSpPr/>
          <p:nvPr/>
        </p:nvSpPr>
        <p:spPr>
          <a:xfrm rot="1330419">
            <a:off x="515121" y="1369972"/>
            <a:ext cx="2735191" cy="218994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7074513" y="2560048"/>
            <a:ext cx="550440" cy="55044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1955135">
            <a:off x="1009420" y="2006896"/>
            <a:ext cx="562184" cy="541547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 rot="1955135">
            <a:off x="1997091" y="2682004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 rot="1955135">
            <a:off x="2296642" y="2889302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 rot="1955135">
            <a:off x="837856" y="1793172"/>
            <a:ext cx="946641" cy="907650"/>
          </a:xfrm>
          <a:custGeom>
            <a:avLst/>
            <a:gdLst>
              <a:gd name="connsiteX0" fmla="*/ 975360 w 1144417"/>
              <a:gd name="connsiteY0" fmla="*/ 960120 h 1097280"/>
              <a:gd name="connsiteX1" fmla="*/ 1051560 w 1144417"/>
              <a:gd name="connsiteY1" fmla="*/ 838200 h 1097280"/>
              <a:gd name="connsiteX2" fmla="*/ 1097280 w 1144417"/>
              <a:gd name="connsiteY2" fmla="*/ 792480 h 1097280"/>
              <a:gd name="connsiteX3" fmla="*/ 1112520 w 1144417"/>
              <a:gd name="connsiteY3" fmla="*/ 746760 h 1097280"/>
              <a:gd name="connsiteX4" fmla="*/ 1143000 w 1144417"/>
              <a:gd name="connsiteY4" fmla="*/ 701040 h 1097280"/>
              <a:gd name="connsiteX5" fmla="*/ 1127760 w 1144417"/>
              <a:gd name="connsiteY5" fmla="*/ 365760 h 1097280"/>
              <a:gd name="connsiteX6" fmla="*/ 1097280 w 1144417"/>
              <a:gd name="connsiteY6" fmla="*/ 320040 h 1097280"/>
              <a:gd name="connsiteX7" fmla="*/ 1082040 w 1144417"/>
              <a:gd name="connsiteY7" fmla="*/ 274320 h 1097280"/>
              <a:gd name="connsiteX8" fmla="*/ 1036320 w 1144417"/>
              <a:gd name="connsiteY8" fmla="*/ 243840 h 1097280"/>
              <a:gd name="connsiteX9" fmla="*/ 990600 w 1144417"/>
              <a:gd name="connsiteY9" fmla="*/ 198120 h 1097280"/>
              <a:gd name="connsiteX10" fmla="*/ 883920 w 1144417"/>
              <a:gd name="connsiteY10" fmla="*/ 137160 h 1097280"/>
              <a:gd name="connsiteX11" fmla="*/ 792480 w 1144417"/>
              <a:gd name="connsiteY11" fmla="*/ 76200 h 1097280"/>
              <a:gd name="connsiteX12" fmla="*/ 701040 w 1144417"/>
              <a:gd name="connsiteY12" fmla="*/ 45720 h 1097280"/>
              <a:gd name="connsiteX13" fmla="*/ 609600 w 1144417"/>
              <a:gd name="connsiteY13" fmla="*/ 0 h 1097280"/>
              <a:gd name="connsiteX14" fmla="*/ 441960 w 1144417"/>
              <a:gd name="connsiteY14" fmla="*/ 15240 h 1097280"/>
              <a:gd name="connsiteX15" fmla="*/ 350520 w 1144417"/>
              <a:gd name="connsiteY15" fmla="*/ 76200 h 1097280"/>
              <a:gd name="connsiteX16" fmla="*/ 259080 w 1144417"/>
              <a:gd name="connsiteY16" fmla="*/ 121920 h 1097280"/>
              <a:gd name="connsiteX17" fmla="*/ 213360 w 1144417"/>
              <a:gd name="connsiteY17" fmla="*/ 167640 h 1097280"/>
              <a:gd name="connsiteX18" fmla="*/ 121920 w 1144417"/>
              <a:gd name="connsiteY18" fmla="*/ 213360 h 1097280"/>
              <a:gd name="connsiteX19" fmla="*/ 30480 w 1144417"/>
              <a:gd name="connsiteY19" fmla="*/ 320040 h 1097280"/>
              <a:gd name="connsiteX20" fmla="*/ 0 w 1144417"/>
              <a:gd name="connsiteY20" fmla="*/ 426720 h 1097280"/>
              <a:gd name="connsiteX21" fmla="*/ 15240 w 1144417"/>
              <a:gd name="connsiteY21" fmla="*/ 655320 h 1097280"/>
              <a:gd name="connsiteX22" fmla="*/ 45720 w 1144417"/>
              <a:gd name="connsiteY22" fmla="*/ 777240 h 1097280"/>
              <a:gd name="connsiteX23" fmla="*/ 60960 w 1144417"/>
              <a:gd name="connsiteY23" fmla="*/ 822960 h 1097280"/>
              <a:gd name="connsiteX24" fmla="*/ 121920 w 1144417"/>
              <a:gd name="connsiteY24" fmla="*/ 914400 h 1097280"/>
              <a:gd name="connsiteX25" fmla="*/ 213360 w 1144417"/>
              <a:gd name="connsiteY25" fmla="*/ 975360 h 1097280"/>
              <a:gd name="connsiteX26" fmla="*/ 304800 w 1144417"/>
              <a:gd name="connsiteY26" fmla="*/ 1051560 h 1097280"/>
              <a:gd name="connsiteX27" fmla="*/ 472440 w 1144417"/>
              <a:gd name="connsiteY27" fmla="*/ 1097280 h 1097280"/>
              <a:gd name="connsiteX28" fmla="*/ 868680 w 1144417"/>
              <a:gd name="connsiteY28" fmla="*/ 1082040 h 1097280"/>
              <a:gd name="connsiteX29" fmla="*/ 929640 w 1144417"/>
              <a:gd name="connsiteY29" fmla="*/ 1066800 h 1097280"/>
              <a:gd name="connsiteX30" fmla="*/ 975360 w 1144417"/>
              <a:gd name="connsiteY30" fmla="*/ 1036320 h 1097280"/>
              <a:gd name="connsiteX31" fmla="*/ 990600 w 1144417"/>
              <a:gd name="connsiteY31" fmla="*/ 990600 h 1097280"/>
              <a:gd name="connsiteX32" fmla="*/ 975360 w 1144417"/>
              <a:gd name="connsiteY32" fmla="*/ 96012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44417" h="1097280">
                <a:moveTo>
                  <a:pt x="975360" y="960120"/>
                </a:moveTo>
                <a:cubicBezTo>
                  <a:pt x="985520" y="934720"/>
                  <a:pt x="1034806" y="858305"/>
                  <a:pt x="1051560" y="838200"/>
                </a:cubicBezTo>
                <a:cubicBezTo>
                  <a:pt x="1065358" y="821643"/>
                  <a:pt x="1082040" y="807720"/>
                  <a:pt x="1097280" y="792480"/>
                </a:cubicBezTo>
                <a:cubicBezTo>
                  <a:pt x="1102360" y="777240"/>
                  <a:pt x="1105336" y="761128"/>
                  <a:pt x="1112520" y="746760"/>
                </a:cubicBezTo>
                <a:cubicBezTo>
                  <a:pt x="1120711" y="730377"/>
                  <a:pt x="1142268" y="719342"/>
                  <a:pt x="1143000" y="701040"/>
                </a:cubicBezTo>
                <a:cubicBezTo>
                  <a:pt x="1147471" y="589254"/>
                  <a:pt x="1141089" y="476838"/>
                  <a:pt x="1127760" y="365760"/>
                </a:cubicBezTo>
                <a:cubicBezTo>
                  <a:pt x="1125578" y="347574"/>
                  <a:pt x="1105471" y="336423"/>
                  <a:pt x="1097280" y="320040"/>
                </a:cubicBezTo>
                <a:cubicBezTo>
                  <a:pt x="1090096" y="305672"/>
                  <a:pt x="1092075" y="286864"/>
                  <a:pt x="1082040" y="274320"/>
                </a:cubicBezTo>
                <a:cubicBezTo>
                  <a:pt x="1070598" y="260017"/>
                  <a:pt x="1050391" y="255566"/>
                  <a:pt x="1036320" y="243840"/>
                </a:cubicBezTo>
                <a:cubicBezTo>
                  <a:pt x="1019763" y="230042"/>
                  <a:pt x="1004398" y="214677"/>
                  <a:pt x="990600" y="198120"/>
                </a:cubicBezTo>
                <a:cubicBezTo>
                  <a:pt x="932297" y="128156"/>
                  <a:pt x="997108" y="159798"/>
                  <a:pt x="883920" y="137160"/>
                </a:cubicBezTo>
                <a:cubicBezTo>
                  <a:pt x="853440" y="116840"/>
                  <a:pt x="827233" y="87784"/>
                  <a:pt x="792480" y="76200"/>
                </a:cubicBezTo>
                <a:cubicBezTo>
                  <a:pt x="762000" y="66040"/>
                  <a:pt x="727773" y="63542"/>
                  <a:pt x="701040" y="45720"/>
                </a:cubicBezTo>
                <a:cubicBezTo>
                  <a:pt x="641954" y="6329"/>
                  <a:pt x="672696" y="21032"/>
                  <a:pt x="609600" y="0"/>
                </a:cubicBezTo>
                <a:cubicBezTo>
                  <a:pt x="553720" y="5080"/>
                  <a:pt x="495790" y="-592"/>
                  <a:pt x="441960" y="15240"/>
                </a:cubicBezTo>
                <a:cubicBezTo>
                  <a:pt x="406816" y="25576"/>
                  <a:pt x="381000" y="55880"/>
                  <a:pt x="350520" y="76200"/>
                </a:cubicBezTo>
                <a:cubicBezTo>
                  <a:pt x="291434" y="115591"/>
                  <a:pt x="322176" y="100888"/>
                  <a:pt x="259080" y="121920"/>
                </a:cubicBezTo>
                <a:cubicBezTo>
                  <a:pt x="243840" y="137160"/>
                  <a:pt x="231293" y="155685"/>
                  <a:pt x="213360" y="167640"/>
                </a:cubicBezTo>
                <a:cubicBezTo>
                  <a:pt x="75893" y="259284"/>
                  <a:pt x="265802" y="93459"/>
                  <a:pt x="121920" y="213360"/>
                </a:cubicBezTo>
                <a:cubicBezTo>
                  <a:pt x="79466" y="248738"/>
                  <a:pt x="64116" y="275193"/>
                  <a:pt x="30480" y="320040"/>
                </a:cubicBezTo>
                <a:cubicBezTo>
                  <a:pt x="23293" y="341600"/>
                  <a:pt x="0" y="407584"/>
                  <a:pt x="0" y="426720"/>
                </a:cubicBezTo>
                <a:cubicBezTo>
                  <a:pt x="0" y="503089"/>
                  <a:pt x="5362" y="579592"/>
                  <a:pt x="15240" y="655320"/>
                </a:cubicBezTo>
                <a:cubicBezTo>
                  <a:pt x="20658" y="696859"/>
                  <a:pt x="32473" y="737499"/>
                  <a:pt x="45720" y="777240"/>
                </a:cubicBezTo>
                <a:cubicBezTo>
                  <a:pt x="50800" y="792480"/>
                  <a:pt x="53158" y="808917"/>
                  <a:pt x="60960" y="822960"/>
                </a:cubicBezTo>
                <a:cubicBezTo>
                  <a:pt x="78750" y="854982"/>
                  <a:pt x="91440" y="894080"/>
                  <a:pt x="121920" y="914400"/>
                </a:cubicBezTo>
                <a:cubicBezTo>
                  <a:pt x="152400" y="934720"/>
                  <a:pt x="187457" y="949457"/>
                  <a:pt x="213360" y="975360"/>
                </a:cubicBezTo>
                <a:cubicBezTo>
                  <a:pt x="242071" y="1004071"/>
                  <a:pt x="266608" y="1034586"/>
                  <a:pt x="304800" y="1051560"/>
                </a:cubicBezTo>
                <a:cubicBezTo>
                  <a:pt x="368080" y="1079685"/>
                  <a:pt x="407250" y="1084242"/>
                  <a:pt x="472440" y="1097280"/>
                </a:cubicBezTo>
                <a:cubicBezTo>
                  <a:pt x="604520" y="1092200"/>
                  <a:pt x="736795" y="1090832"/>
                  <a:pt x="868680" y="1082040"/>
                </a:cubicBezTo>
                <a:cubicBezTo>
                  <a:pt x="889579" y="1080647"/>
                  <a:pt x="910388" y="1075051"/>
                  <a:pt x="929640" y="1066800"/>
                </a:cubicBezTo>
                <a:cubicBezTo>
                  <a:pt x="946475" y="1059585"/>
                  <a:pt x="960120" y="1046480"/>
                  <a:pt x="975360" y="1036320"/>
                </a:cubicBezTo>
                <a:cubicBezTo>
                  <a:pt x="980440" y="1021080"/>
                  <a:pt x="983416" y="1004968"/>
                  <a:pt x="990600" y="990600"/>
                </a:cubicBezTo>
                <a:cubicBezTo>
                  <a:pt x="998791" y="974217"/>
                  <a:pt x="965200" y="985520"/>
                  <a:pt x="975360" y="96012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rot="1955135">
            <a:off x="1668345" y="2565996"/>
            <a:ext cx="1092404" cy="682338"/>
          </a:xfrm>
          <a:custGeom>
            <a:avLst/>
            <a:gdLst>
              <a:gd name="connsiteX0" fmla="*/ 70954 w 1320634"/>
              <a:gd name="connsiteY0" fmla="*/ 716280 h 824895"/>
              <a:gd name="connsiteX1" fmla="*/ 147154 w 1320634"/>
              <a:gd name="connsiteY1" fmla="*/ 762000 h 824895"/>
              <a:gd name="connsiteX2" fmla="*/ 238594 w 1320634"/>
              <a:gd name="connsiteY2" fmla="*/ 777240 h 824895"/>
              <a:gd name="connsiteX3" fmla="*/ 299554 w 1320634"/>
              <a:gd name="connsiteY3" fmla="*/ 792480 h 824895"/>
              <a:gd name="connsiteX4" fmla="*/ 345274 w 1320634"/>
              <a:gd name="connsiteY4" fmla="*/ 807720 h 824895"/>
              <a:gd name="connsiteX5" fmla="*/ 497674 w 1320634"/>
              <a:gd name="connsiteY5" fmla="*/ 822960 h 824895"/>
              <a:gd name="connsiteX6" fmla="*/ 1076794 w 1320634"/>
              <a:gd name="connsiteY6" fmla="*/ 807720 h 824895"/>
              <a:gd name="connsiteX7" fmla="*/ 1168234 w 1320634"/>
              <a:gd name="connsiteY7" fmla="*/ 716280 h 824895"/>
              <a:gd name="connsiteX8" fmla="*/ 1213954 w 1320634"/>
              <a:gd name="connsiteY8" fmla="*/ 670560 h 824895"/>
              <a:gd name="connsiteX9" fmla="*/ 1274914 w 1320634"/>
              <a:gd name="connsiteY9" fmla="*/ 579120 h 824895"/>
              <a:gd name="connsiteX10" fmla="*/ 1320634 w 1320634"/>
              <a:gd name="connsiteY10" fmla="*/ 533400 h 824895"/>
              <a:gd name="connsiteX11" fmla="*/ 1305394 w 1320634"/>
              <a:gd name="connsiteY11" fmla="*/ 243840 h 824895"/>
              <a:gd name="connsiteX12" fmla="*/ 1244434 w 1320634"/>
              <a:gd name="connsiteY12" fmla="*/ 167640 h 824895"/>
              <a:gd name="connsiteX13" fmla="*/ 1198714 w 1320634"/>
              <a:gd name="connsiteY13" fmla="*/ 121920 h 824895"/>
              <a:gd name="connsiteX14" fmla="*/ 1152994 w 1320634"/>
              <a:gd name="connsiteY14" fmla="*/ 91440 h 824895"/>
              <a:gd name="connsiteX15" fmla="*/ 1046314 w 1320634"/>
              <a:gd name="connsiteY15" fmla="*/ 60960 h 824895"/>
              <a:gd name="connsiteX16" fmla="*/ 1000594 w 1320634"/>
              <a:gd name="connsiteY16" fmla="*/ 30480 h 824895"/>
              <a:gd name="connsiteX17" fmla="*/ 848194 w 1320634"/>
              <a:gd name="connsiteY17" fmla="*/ 0 h 824895"/>
              <a:gd name="connsiteX18" fmla="*/ 421474 w 1320634"/>
              <a:gd name="connsiteY18" fmla="*/ 30480 h 824895"/>
              <a:gd name="connsiteX19" fmla="*/ 330034 w 1320634"/>
              <a:gd name="connsiteY19" fmla="*/ 60960 h 824895"/>
              <a:gd name="connsiteX20" fmla="*/ 192874 w 1320634"/>
              <a:gd name="connsiteY20" fmla="*/ 152400 h 824895"/>
              <a:gd name="connsiteX21" fmla="*/ 147154 w 1320634"/>
              <a:gd name="connsiteY21" fmla="*/ 182880 h 824895"/>
              <a:gd name="connsiteX22" fmla="*/ 101434 w 1320634"/>
              <a:gd name="connsiteY22" fmla="*/ 213360 h 824895"/>
              <a:gd name="connsiteX23" fmla="*/ 55714 w 1320634"/>
              <a:gd name="connsiteY23" fmla="*/ 304800 h 824895"/>
              <a:gd name="connsiteX24" fmla="*/ 9994 w 1320634"/>
              <a:gd name="connsiteY24" fmla="*/ 396240 h 824895"/>
              <a:gd name="connsiteX25" fmla="*/ 70954 w 1320634"/>
              <a:gd name="connsiteY25" fmla="*/ 701040 h 824895"/>
              <a:gd name="connsiteX26" fmla="*/ 70954 w 1320634"/>
              <a:gd name="connsiteY26" fmla="*/ 716280 h 82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20634" h="824895">
                <a:moveTo>
                  <a:pt x="70954" y="716280"/>
                </a:moveTo>
                <a:cubicBezTo>
                  <a:pt x="83654" y="726440"/>
                  <a:pt x="119316" y="751877"/>
                  <a:pt x="147154" y="762000"/>
                </a:cubicBezTo>
                <a:cubicBezTo>
                  <a:pt x="176194" y="772560"/>
                  <a:pt x="208294" y="771180"/>
                  <a:pt x="238594" y="777240"/>
                </a:cubicBezTo>
                <a:cubicBezTo>
                  <a:pt x="259133" y="781348"/>
                  <a:pt x="279415" y="786726"/>
                  <a:pt x="299554" y="792480"/>
                </a:cubicBezTo>
                <a:cubicBezTo>
                  <a:pt x="315000" y="796893"/>
                  <a:pt x="329396" y="805277"/>
                  <a:pt x="345274" y="807720"/>
                </a:cubicBezTo>
                <a:cubicBezTo>
                  <a:pt x="395734" y="815483"/>
                  <a:pt x="446874" y="817880"/>
                  <a:pt x="497674" y="822960"/>
                </a:cubicBezTo>
                <a:cubicBezTo>
                  <a:pt x="690714" y="817880"/>
                  <a:pt x="886085" y="838060"/>
                  <a:pt x="1076794" y="807720"/>
                </a:cubicBezTo>
                <a:cubicBezTo>
                  <a:pt x="1119364" y="800948"/>
                  <a:pt x="1137754" y="746760"/>
                  <a:pt x="1168234" y="716280"/>
                </a:cubicBezTo>
                <a:cubicBezTo>
                  <a:pt x="1183474" y="701040"/>
                  <a:pt x="1201999" y="688493"/>
                  <a:pt x="1213954" y="670560"/>
                </a:cubicBezTo>
                <a:cubicBezTo>
                  <a:pt x="1234274" y="640080"/>
                  <a:pt x="1249011" y="605023"/>
                  <a:pt x="1274914" y="579120"/>
                </a:cubicBezTo>
                <a:lnTo>
                  <a:pt x="1320634" y="533400"/>
                </a:lnTo>
                <a:cubicBezTo>
                  <a:pt x="1315554" y="436880"/>
                  <a:pt x="1314145" y="340097"/>
                  <a:pt x="1305394" y="243840"/>
                </a:cubicBezTo>
                <a:cubicBezTo>
                  <a:pt x="1300062" y="185190"/>
                  <a:pt x="1285619" y="201961"/>
                  <a:pt x="1244434" y="167640"/>
                </a:cubicBezTo>
                <a:cubicBezTo>
                  <a:pt x="1227877" y="153842"/>
                  <a:pt x="1215271" y="135718"/>
                  <a:pt x="1198714" y="121920"/>
                </a:cubicBezTo>
                <a:cubicBezTo>
                  <a:pt x="1184643" y="110194"/>
                  <a:pt x="1169377" y="99631"/>
                  <a:pt x="1152994" y="91440"/>
                </a:cubicBezTo>
                <a:cubicBezTo>
                  <a:pt x="1131130" y="80508"/>
                  <a:pt x="1065846" y="65843"/>
                  <a:pt x="1046314" y="60960"/>
                </a:cubicBezTo>
                <a:cubicBezTo>
                  <a:pt x="1031074" y="50800"/>
                  <a:pt x="1017429" y="37695"/>
                  <a:pt x="1000594" y="30480"/>
                </a:cubicBezTo>
                <a:cubicBezTo>
                  <a:pt x="971659" y="18079"/>
                  <a:pt x="868822" y="3438"/>
                  <a:pt x="848194" y="0"/>
                </a:cubicBezTo>
                <a:cubicBezTo>
                  <a:pt x="663732" y="7686"/>
                  <a:pt x="566105" y="-12909"/>
                  <a:pt x="421474" y="30480"/>
                </a:cubicBezTo>
                <a:cubicBezTo>
                  <a:pt x="390700" y="39712"/>
                  <a:pt x="356767" y="43138"/>
                  <a:pt x="330034" y="60960"/>
                </a:cubicBezTo>
                <a:lnTo>
                  <a:pt x="192874" y="152400"/>
                </a:lnTo>
                <a:lnTo>
                  <a:pt x="147154" y="182880"/>
                </a:lnTo>
                <a:lnTo>
                  <a:pt x="101434" y="213360"/>
                </a:lnTo>
                <a:cubicBezTo>
                  <a:pt x="14083" y="344387"/>
                  <a:pt x="118810" y="178607"/>
                  <a:pt x="55714" y="304800"/>
                </a:cubicBezTo>
                <a:cubicBezTo>
                  <a:pt x="-3372" y="422973"/>
                  <a:pt x="48300" y="281322"/>
                  <a:pt x="9994" y="396240"/>
                </a:cubicBezTo>
                <a:cubicBezTo>
                  <a:pt x="23914" y="646807"/>
                  <a:pt x="-50499" y="628168"/>
                  <a:pt x="70954" y="701040"/>
                </a:cubicBezTo>
                <a:cubicBezTo>
                  <a:pt x="80694" y="706884"/>
                  <a:pt x="58254" y="706120"/>
                  <a:pt x="70954" y="71628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8-конечная звезда 75"/>
          <p:cNvSpPr/>
          <p:nvPr/>
        </p:nvSpPr>
        <p:spPr>
          <a:xfrm>
            <a:off x="4716016" y="1124745"/>
            <a:ext cx="3580060" cy="252028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1069555" y="3645024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75656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61614" y="466742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12969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80201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47434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211960" y="1412776"/>
            <a:ext cx="0" cy="376793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олилиния 15"/>
          <p:cNvSpPr/>
          <p:nvPr/>
        </p:nvSpPr>
        <p:spPr>
          <a:xfrm rot="4999645">
            <a:off x="5919209" y="1581395"/>
            <a:ext cx="2140896" cy="1708219"/>
          </a:xfrm>
          <a:custGeom>
            <a:avLst/>
            <a:gdLst>
              <a:gd name="connsiteX0" fmla="*/ 37776 w 2140896"/>
              <a:gd name="connsiteY0" fmla="*/ 687139 h 1708219"/>
              <a:gd name="connsiteX1" fmla="*/ 22536 w 2140896"/>
              <a:gd name="connsiteY1" fmla="*/ 1540579 h 1708219"/>
              <a:gd name="connsiteX2" fmla="*/ 129216 w 2140896"/>
              <a:gd name="connsiteY2" fmla="*/ 1677739 h 1708219"/>
              <a:gd name="connsiteX3" fmla="*/ 220656 w 2140896"/>
              <a:gd name="connsiteY3" fmla="*/ 1708219 h 1708219"/>
              <a:gd name="connsiteX4" fmla="*/ 586416 w 2140896"/>
              <a:gd name="connsiteY4" fmla="*/ 1692979 h 1708219"/>
              <a:gd name="connsiteX5" fmla="*/ 677856 w 2140896"/>
              <a:gd name="connsiteY5" fmla="*/ 1662499 h 1708219"/>
              <a:gd name="connsiteX6" fmla="*/ 723576 w 2140896"/>
              <a:gd name="connsiteY6" fmla="*/ 1647259 h 1708219"/>
              <a:gd name="connsiteX7" fmla="*/ 860736 w 2140896"/>
              <a:gd name="connsiteY7" fmla="*/ 1601539 h 1708219"/>
              <a:gd name="connsiteX8" fmla="*/ 906456 w 2140896"/>
              <a:gd name="connsiteY8" fmla="*/ 1586299 h 1708219"/>
              <a:gd name="connsiteX9" fmla="*/ 952176 w 2140896"/>
              <a:gd name="connsiteY9" fmla="*/ 1555819 h 1708219"/>
              <a:gd name="connsiteX10" fmla="*/ 997896 w 2140896"/>
              <a:gd name="connsiteY10" fmla="*/ 1540579 h 1708219"/>
              <a:gd name="connsiteX11" fmla="*/ 1089336 w 2140896"/>
              <a:gd name="connsiteY11" fmla="*/ 1479619 h 1708219"/>
              <a:gd name="connsiteX12" fmla="*/ 1150296 w 2140896"/>
              <a:gd name="connsiteY12" fmla="*/ 1449139 h 1708219"/>
              <a:gd name="connsiteX13" fmla="*/ 1241736 w 2140896"/>
              <a:gd name="connsiteY13" fmla="*/ 1357699 h 1708219"/>
              <a:gd name="connsiteX14" fmla="*/ 1333176 w 2140896"/>
              <a:gd name="connsiteY14" fmla="*/ 1311979 h 1708219"/>
              <a:gd name="connsiteX15" fmla="*/ 1485576 w 2140896"/>
              <a:gd name="connsiteY15" fmla="*/ 1205299 h 1708219"/>
              <a:gd name="connsiteX16" fmla="*/ 1622736 w 2140896"/>
              <a:gd name="connsiteY16" fmla="*/ 1129099 h 1708219"/>
              <a:gd name="connsiteX17" fmla="*/ 1729416 w 2140896"/>
              <a:gd name="connsiteY17" fmla="*/ 1083379 h 1708219"/>
              <a:gd name="connsiteX18" fmla="*/ 1775136 w 2140896"/>
              <a:gd name="connsiteY18" fmla="*/ 1052899 h 1708219"/>
              <a:gd name="connsiteX19" fmla="*/ 1866576 w 2140896"/>
              <a:gd name="connsiteY19" fmla="*/ 1022419 h 1708219"/>
              <a:gd name="connsiteX20" fmla="*/ 1973256 w 2140896"/>
              <a:gd name="connsiteY20" fmla="*/ 961459 h 1708219"/>
              <a:gd name="connsiteX21" fmla="*/ 2064696 w 2140896"/>
              <a:gd name="connsiteY21" fmla="*/ 900499 h 1708219"/>
              <a:gd name="connsiteX22" fmla="*/ 2095176 w 2140896"/>
              <a:gd name="connsiteY22" fmla="*/ 854779 h 1708219"/>
              <a:gd name="connsiteX23" fmla="*/ 2110416 w 2140896"/>
              <a:gd name="connsiteY23" fmla="*/ 809059 h 1708219"/>
              <a:gd name="connsiteX24" fmla="*/ 2140896 w 2140896"/>
              <a:gd name="connsiteY24" fmla="*/ 748099 h 1708219"/>
              <a:gd name="connsiteX25" fmla="*/ 2125656 w 2140896"/>
              <a:gd name="connsiteY25" fmla="*/ 260419 h 1708219"/>
              <a:gd name="connsiteX26" fmla="*/ 2110416 w 2140896"/>
              <a:gd name="connsiteY26" fmla="*/ 214699 h 1708219"/>
              <a:gd name="connsiteX27" fmla="*/ 2018976 w 2140896"/>
              <a:gd name="connsiteY27" fmla="*/ 123259 h 1708219"/>
              <a:gd name="connsiteX28" fmla="*/ 1973256 w 2140896"/>
              <a:gd name="connsiteY28" fmla="*/ 92779 h 1708219"/>
              <a:gd name="connsiteX29" fmla="*/ 1897056 w 2140896"/>
              <a:gd name="connsiteY29" fmla="*/ 77539 h 1708219"/>
              <a:gd name="connsiteX30" fmla="*/ 1241736 w 2140896"/>
              <a:gd name="connsiteY30" fmla="*/ 62299 h 1708219"/>
              <a:gd name="connsiteX31" fmla="*/ 1104576 w 2140896"/>
              <a:gd name="connsiteY31" fmla="*/ 123259 h 1708219"/>
              <a:gd name="connsiteX32" fmla="*/ 1013136 w 2140896"/>
              <a:gd name="connsiteY32" fmla="*/ 153739 h 1708219"/>
              <a:gd name="connsiteX33" fmla="*/ 967416 w 2140896"/>
              <a:gd name="connsiteY33" fmla="*/ 184219 h 1708219"/>
              <a:gd name="connsiteX34" fmla="*/ 875976 w 2140896"/>
              <a:gd name="connsiteY34" fmla="*/ 214699 h 1708219"/>
              <a:gd name="connsiteX35" fmla="*/ 830256 w 2140896"/>
              <a:gd name="connsiteY35" fmla="*/ 245179 h 1708219"/>
              <a:gd name="connsiteX36" fmla="*/ 738816 w 2140896"/>
              <a:gd name="connsiteY36" fmla="*/ 275659 h 1708219"/>
              <a:gd name="connsiteX37" fmla="*/ 693096 w 2140896"/>
              <a:gd name="connsiteY37" fmla="*/ 290899 h 1708219"/>
              <a:gd name="connsiteX38" fmla="*/ 601656 w 2140896"/>
              <a:gd name="connsiteY38" fmla="*/ 336619 h 1708219"/>
              <a:gd name="connsiteX39" fmla="*/ 510216 w 2140896"/>
              <a:gd name="connsiteY39" fmla="*/ 397579 h 1708219"/>
              <a:gd name="connsiteX40" fmla="*/ 464496 w 2140896"/>
              <a:gd name="connsiteY40" fmla="*/ 412819 h 1708219"/>
              <a:gd name="connsiteX41" fmla="*/ 373056 w 2140896"/>
              <a:gd name="connsiteY41" fmla="*/ 458539 h 1708219"/>
              <a:gd name="connsiteX42" fmla="*/ 235896 w 2140896"/>
              <a:gd name="connsiteY42" fmla="*/ 565219 h 1708219"/>
              <a:gd name="connsiteX43" fmla="*/ 113976 w 2140896"/>
              <a:gd name="connsiteY43" fmla="*/ 626179 h 1708219"/>
              <a:gd name="connsiteX44" fmla="*/ 83496 w 2140896"/>
              <a:gd name="connsiteY44" fmla="*/ 671899 h 1708219"/>
              <a:gd name="connsiteX45" fmla="*/ 37776 w 2140896"/>
              <a:gd name="connsiteY45" fmla="*/ 687139 h 170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140896" h="1708219">
                <a:moveTo>
                  <a:pt x="37776" y="687139"/>
                </a:moveTo>
                <a:cubicBezTo>
                  <a:pt x="27616" y="831919"/>
                  <a:pt x="-31663" y="976910"/>
                  <a:pt x="22536" y="1540579"/>
                </a:cubicBezTo>
                <a:cubicBezTo>
                  <a:pt x="24035" y="1556172"/>
                  <a:pt x="99610" y="1661291"/>
                  <a:pt x="129216" y="1677739"/>
                </a:cubicBezTo>
                <a:cubicBezTo>
                  <a:pt x="157302" y="1693342"/>
                  <a:pt x="220656" y="1708219"/>
                  <a:pt x="220656" y="1708219"/>
                </a:cubicBezTo>
                <a:cubicBezTo>
                  <a:pt x="342576" y="1703139"/>
                  <a:pt x="464996" y="1705121"/>
                  <a:pt x="586416" y="1692979"/>
                </a:cubicBezTo>
                <a:cubicBezTo>
                  <a:pt x="618385" y="1689782"/>
                  <a:pt x="647376" y="1672659"/>
                  <a:pt x="677856" y="1662499"/>
                </a:cubicBezTo>
                <a:lnTo>
                  <a:pt x="723576" y="1647259"/>
                </a:lnTo>
                <a:lnTo>
                  <a:pt x="860736" y="1601539"/>
                </a:lnTo>
                <a:cubicBezTo>
                  <a:pt x="875976" y="1596459"/>
                  <a:pt x="893090" y="1595210"/>
                  <a:pt x="906456" y="1586299"/>
                </a:cubicBezTo>
                <a:cubicBezTo>
                  <a:pt x="921696" y="1576139"/>
                  <a:pt x="935793" y="1564010"/>
                  <a:pt x="952176" y="1555819"/>
                </a:cubicBezTo>
                <a:cubicBezTo>
                  <a:pt x="966544" y="1548635"/>
                  <a:pt x="983853" y="1548381"/>
                  <a:pt x="997896" y="1540579"/>
                </a:cubicBezTo>
                <a:cubicBezTo>
                  <a:pt x="1029918" y="1522789"/>
                  <a:pt x="1056571" y="1496002"/>
                  <a:pt x="1089336" y="1479619"/>
                </a:cubicBezTo>
                <a:cubicBezTo>
                  <a:pt x="1109656" y="1469459"/>
                  <a:pt x="1132556" y="1463331"/>
                  <a:pt x="1150296" y="1449139"/>
                </a:cubicBezTo>
                <a:cubicBezTo>
                  <a:pt x="1183956" y="1422211"/>
                  <a:pt x="1200843" y="1371330"/>
                  <a:pt x="1241736" y="1357699"/>
                </a:cubicBezTo>
                <a:cubicBezTo>
                  <a:pt x="1284103" y="1343577"/>
                  <a:pt x="1297724" y="1343492"/>
                  <a:pt x="1333176" y="1311979"/>
                </a:cubicBezTo>
                <a:cubicBezTo>
                  <a:pt x="1457905" y="1201109"/>
                  <a:pt x="1373819" y="1233238"/>
                  <a:pt x="1485576" y="1205299"/>
                </a:cubicBezTo>
                <a:cubicBezTo>
                  <a:pt x="1629070" y="1061805"/>
                  <a:pt x="1398963" y="1278281"/>
                  <a:pt x="1622736" y="1129099"/>
                </a:cubicBezTo>
                <a:cubicBezTo>
                  <a:pt x="1685884" y="1087001"/>
                  <a:pt x="1650687" y="1103061"/>
                  <a:pt x="1729416" y="1083379"/>
                </a:cubicBezTo>
                <a:cubicBezTo>
                  <a:pt x="1744656" y="1073219"/>
                  <a:pt x="1758398" y="1060338"/>
                  <a:pt x="1775136" y="1052899"/>
                </a:cubicBezTo>
                <a:cubicBezTo>
                  <a:pt x="1804496" y="1039850"/>
                  <a:pt x="1866576" y="1022419"/>
                  <a:pt x="1866576" y="1022419"/>
                </a:cubicBezTo>
                <a:cubicBezTo>
                  <a:pt x="1969228" y="919767"/>
                  <a:pt x="1850452" y="1022861"/>
                  <a:pt x="1973256" y="961459"/>
                </a:cubicBezTo>
                <a:cubicBezTo>
                  <a:pt x="2006021" y="945076"/>
                  <a:pt x="2064696" y="900499"/>
                  <a:pt x="2064696" y="900499"/>
                </a:cubicBezTo>
                <a:cubicBezTo>
                  <a:pt x="2074856" y="885259"/>
                  <a:pt x="2086985" y="871162"/>
                  <a:pt x="2095176" y="854779"/>
                </a:cubicBezTo>
                <a:cubicBezTo>
                  <a:pt x="2102360" y="840411"/>
                  <a:pt x="2104088" y="823824"/>
                  <a:pt x="2110416" y="809059"/>
                </a:cubicBezTo>
                <a:cubicBezTo>
                  <a:pt x="2119365" y="788177"/>
                  <a:pt x="2130736" y="768419"/>
                  <a:pt x="2140896" y="748099"/>
                </a:cubicBezTo>
                <a:cubicBezTo>
                  <a:pt x="2135816" y="585539"/>
                  <a:pt x="2134935" y="422793"/>
                  <a:pt x="2125656" y="260419"/>
                </a:cubicBezTo>
                <a:cubicBezTo>
                  <a:pt x="2124740" y="244381"/>
                  <a:pt x="2120279" y="227379"/>
                  <a:pt x="2110416" y="214699"/>
                </a:cubicBezTo>
                <a:cubicBezTo>
                  <a:pt x="2083952" y="180674"/>
                  <a:pt x="2054842" y="147169"/>
                  <a:pt x="2018976" y="123259"/>
                </a:cubicBezTo>
                <a:cubicBezTo>
                  <a:pt x="2003736" y="113099"/>
                  <a:pt x="1990406" y="99210"/>
                  <a:pt x="1973256" y="92779"/>
                </a:cubicBezTo>
                <a:cubicBezTo>
                  <a:pt x="1949002" y="83684"/>
                  <a:pt x="1922456" y="82619"/>
                  <a:pt x="1897056" y="77539"/>
                </a:cubicBezTo>
                <a:cubicBezTo>
                  <a:pt x="1685320" y="-63619"/>
                  <a:pt x="1835142" y="23599"/>
                  <a:pt x="1241736" y="62299"/>
                </a:cubicBezTo>
                <a:cubicBezTo>
                  <a:pt x="1135380" y="69235"/>
                  <a:pt x="1175626" y="91681"/>
                  <a:pt x="1104576" y="123259"/>
                </a:cubicBezTo>
                <a:cubicBezTo>
                  <a:pt x="1075216" y="136308"/>
                  <a:pt x="1039869" y="135917"/>
                  <a:pt x="1013136" y="153739"/>
                </a:cubicBezTo>
                <a:cubicBezTo>
                  <a:pt x="997896" y="163899"/>
                  <a:pt x="984154" y="176780"/>
                  <a:pt x="967416" y="184219"/>
                </a:cubicBezTo>
                <a:cubicBezTo>
                  <a:pt x="938056" y="197268"/>
                  <a:pt x="902709" y="196877"/>
                  <a:pt x="875976" y="214699"/>
                </a:cubicBezTo>
                <a:cubicBezTo>
                  <a:pt x="860736" y="224859"/>
                  <a:pt x="846994" y="237740"/>
                  <a:pt x="830256" y="245179"/>
                </a:cubicBezTo>
                <a:cubicBezTo>
                  <a:pt x="800896" y="258228"/>
                  <a:pt x="769296" y="265499"/>
                  <a:pt x="738816" y="275659"/>
                </a:cubicBezTo>
                <a:cubicBezTo>
                  <a:pt x="723576" y="280739"/>
                  <a:pt x="706462" y="281988"/>
                  <a:pt x="693096" y="290899"/>
                </a:cubicBezTo>
                <a:cubicBezTo>
                  <a:pt x="490128" y="426211"/>
                  <a:pt x="790945" y="231459"/>
                  <a:pt x="601656" y="336619"/>
                </a:cubicBezTo>
                <a:cubicBezTo>
                  <a:pt x="569634" y="354409"/>
                  <a:pt x="544969" y="385995"/>
                  <a:pt x="510216" y="397579"/>
                </a:cubicBezTo>
                <a:cubicBezTo>
                  <a:pt x="494976" y="402659"/>
                  <a:pt x="478864" y="405635"/>
                  <a:pt x="464496" y="412819"/>
                </a:cubicBezTo>
                <a:cubicBezTo>
                  <a:pt x="346323" y="471905"/>
                  <a:pt x="487974" y="420233"/>
                  <a:pt x="373056" y="458539"/>
                </a:cubicBezTo>
                <a:cubicBezTo>
                  <a:pt x="270257" y="561338"/>
                  <a:pt x="322509" y="536348"/>
                  <a:pt x="235896" y="565219"/>
                </a:cubicBezTo>
                <a:cubicBezTo>
                  <a:pt x="101671" y="699444"/>
                  <a:pt x="295666" y="522356"/>
                  <a:pt x="113976" y="626179"/>
                </a:cubicBezTo>
                <a:cubicBezTo>
                  <a:pt x="98073" y="635266"/>
                  <a:pt x="96448" y="658947"/>
                  <a:pt x="83496" y="671899"/>
                </a:cubicBezTo>
                <a:cubicBezTo>
                  <a:pt x="9934" y="745461"/>
                  <a:pt x="47936" y="542359"/>
                  <a:pt x="37776" y="687139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20235612">
            <a:off x="5035276" y="1716109"/>
            <a:ext cx="913210" cy="1303197"/>
          </a:xfrm>
          <a:custGeom>
            <a:avLst/>
            <a:gdLst>
              <a:gd name="connsiteX0" fmla="*/ 868680 w 960120"/>
              <a:gd name="connsiteY0" fmla="*/ 228600 h 1158240"/>
              <a:gd name="connsiteX1" fmla="*/ 746760 w 960120"/>
              <a:gd name="connsiteY1" fmla="*/ 121920 h 1158240"/>
              <a:gd name="connsiteX2" fmla="*/ 731520 w 960120"/>
              <a:gd name="connsiteY2" fmla="*/ 76200 h 1158240"/>
              <a:gd name="connsiteX3" fmla="*/ 640080 w 960120"/>
              <a:gd name="connsiteY3" fmla="*/ 30480 h 1158240"/>
              <a:gd name="connsiteX4" fmla="*/ 594360 w 960120"/>
              <a:gd name="connsiteY4" fmla="*/ 0 h 1158240"/>
              <a:gd name="connsiteX5" fmla="*/ 548640 w 960120"/>
              <a:gd name="connsiteY5" fmla="*/ 15240 h 1158240"/>
              <a:gd name="connsiteX6" fmla="*/ 533400 w 960120"/>
              <a:gd name="connsiteY6" fmla="*/ 60960 h 1158240"/>
              <a:gd name="connsiteX7" fmla="*/ 487680 w 960120"/>
              <a:gd name="connsiteY7" fmla="*/ 106680 h 1158240"/>
              <a:gd name="connsiteX8" fmla="*/ 457200 w 960120"/>
              <a:gd name="connsiteY8" fmla="*/ 152400 h 1158240"/>
              <a:gd name="connsiteX9" fmla="*/ 320040 w 960120"/>
              <a:gd name="connsiteY9" fmla="*/ 213360 h 1158240"/>
              <a:gd name="connsiteX10" fmla="*/ 274320 w 960120"/>
              <a:gd name="connsiteY10" fmla="*/ 228600 h 1158240"/>
              <a:gd name="connsiteX11" fmla="*/ 228600 w 960120"/>
              <a:gd name="connsiteY11" fmla="*/ 259080 h 1158240"/>
              <a:gd name="connsiteX12" fmla="*/ 198120 w 960120"/>
              <a:gd name="connsiteY12" fmla="*/ 304800 h 1158240"/>
              <a:gd name="connsiteX13" fmla="*/ 106680 w 960120"/>
              <a:gd name="connsiteY13" fmla="*/ 365760 h 1158240"/>
              <a:gd name="connsiteX14" fmla="*/ 45720 w 960120"/>
              <a:gd name="connsiteY14" fmla="*/ 502920 h 1158240"/>
              <a:gd name="connsiteX15" fmla="*/ 30480 w 960120"/>
              <a:gd name="connsiteY15" fmla="*/ 548640 h 1158240"/>
              <a:gd name="connsiteX16" fmla="*/ 0 w 960120"/>
              <a:gd name="connsiteY16" fmla="*/ 594360 h 1158240"/>
              <a:gd name="connsiteX17" fmla="*/ 76200 w 960120"/>
              <a:gd name="connsiteY17" fmla="*/ 1005840 h 1158240"/>
              <a:gd name="connsiteX18" fmla="*/ 167640 w 960120"/>
              <a:gd name="connsiteY18" fmla="*/ 1066800 h 1158240"/>
              <a:gd name="connsiteX19" fmla="*/ 259080 w 960120"/>
              <a:gd name="connsiteY19" fmla="*/ 1127760 h 1158240"/>
              <a:gd name="connsiteX20" fmla="*/ 350520 w 960120"/>
              <a:gd name="connsiteY20" fmla="*/ 1158240 h 1158240"/>
              <a:gd name="connsiteX21" fmla="*/ 548640 w 960120"/>
              <a:gd name="connsiteY21" fmla="*/ 1143000 h 1158240"/>
              <a:gd name="connsiteX22" fmla="*/ 624840 w 960120"/>
              <a:gd name="connsiteY22" fmla="*/ 1127760 h 1158240"/>
              <a:gd name="connsiteX23" fmla="*/ 716280 w 960120"/>
              <a:gd name="connsiteY23" fmla="*/ 1066800 h 1158240"/>
              <a:gd name="connsiteX24" fmla="*/ 853440 w 960120"/>
              <a:gd name="connsiteY24" fmla="*/ 1005840 h 1158240"/>
              <a:gd name="connsiteX25" fmla="*/ 883920 w 960120"/>
              <a:gd name="connsiteY25" fmla="*/ 960120 h 1158240"/>
              <a:gd name="connsiteX26" fmla="*/ 929640 w 960120"/>
              <a:gd name="connsiteY26" fmla="*/ 868680 h 1158240"/>
              <a:gd name="connsiteX27" fmla="*/ 944880 w 960120"/>
              <a:gd name="connsiteY27" fmla="*/ 807720 h 1158240"/>
              <a:gd name="connsiteX28" fmla="*/ 960120 w 960120"/>
              <a:gd name="connsiteY28" fmla="*/ 762000 h 1158240"/>
              <a:gd name="connsiteX29" fmla="*/ 944880 w 960120"/>
              <a:gd name="connsiteY29" fmla="*/ 579120 h 1158240"/>
              <a:gd name="connsiteX30" fmla="*/ 914400 w 960120"/>
              <a:gd name="connsiteY30" fmla="*/ 487680 h 1158240"/>
              <a:gd name="connsiteX31" fmla="*/ 883920 w 960120"/>
              <a:gd name="connsiteY31" fmla="*/ 396240 h 1158240"/>
              <a:gd name="connsiteX32" fmla="*/ 868680 w 960120"/>
              <a:gd name="connsiteY32" fmla="*/ 350520 h 1158240"/>
              <a:gd name="connsiteX33" fmla="*/ 853440 w 960120"/>
              <a:gd name="connsiteY33" fmla="*/ 274320 h 1158240"/>
              <a:gd name="connsiteX34" fmla="*/ 822960 w 960120"/>
              <a:gd name="connsiteY34" fmla="*/ 198120 h 115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60120" h="1158240">
                <a:moveTo>
                  <a:pt x="868680" y="228600"/>
                </a:moveTo>
                <a:cubicBezTo>
                  <a:pt x="849733" y="213442"/>
                  <a:pt x="766394" y="151372"/>
                  <a:pt x="746760" y="121920"/>
                </a:cubicBezTo>
                <a:cubicBezTo>
                  <a:pt x="737849" y="108554"/>
                  <a:pt x="741555" y="88744"/>
                  <a:pt x="731520" y="76200"/>
                </a:cubicBezTo>
                <a:cubicBezTo>
                  <a:pt x="702403" y="39804"/>
                  <a:pt x="676892" y="48886"/>
                  <a:pt x="640080" y="30480"/>
                </a:cubicBezTo>
                <a:cubicBezTo>
                  <a:pt x="623697" y="22289"/>
                  <a:pt x="609600" y="10160"/>
                  <a:pt x="594360" y="0"/>
                </a:cubicBezTo>
                <a:cubicBezTo>
                  <a:pt x="579120" y="5080"/>
                  <a:pt x="559999" y="3881"/>
                  <a:pt x="548640" y="15240"/>
                </a:cubicBezTo>
                <a:cubicBezTo>
                  <a:pt x="537281" y="26599"/>
                  <a:pt x="542311" y="47594"/>
                  <a:pt x="533400" y="60960"/>
                </a:cubicBezTo>
                <a:cubicBezTo>
                  <a:pt x="521445" y="78893"/>
                  <a:pt x="501478" y="90123"/>
                  <a:pt x="487680" y="106680"/>
                </a:cubicBezTo>
                <a:cubicBezTo>
                  <a:pt x="475954" y="120751"/>
                  <a:pt x="470152" y="139448"/>
                  <a:pt x="457200" y="152400"/>
                </a:cubicBezTo>
                <a:cubicBezTo>
                  <a:pt x="420974" y="188626"/>
                  <a:pt x="365311" y="198270"/>
                  <a:pt x="320040" y="213360"/>
                </a:cubicBezTo>
                <a:cubicBezTo>
                  <a:pt x="304800" y="218440"/>
                  <a:pt x="287686" y="219689"/>
                  <a:pt x="274320" y="228600"/>
                </a:cubicBezTo>
                <a:lnTo>
                  <a:pt x="228600" y="259080"/>
                </a:lnTo>
                <a:cubicBezTo>
                  <a:pt x="218440" y="274320"/>
                  <a:pt x="211904" y="292739"/>
                  <a:pt x="198120" y="304800"/>
                </a:cubicBezTo>
                <a:cubicBezTo>
                  <a:pt x="170551" y="328923"/>
                  <a:pt x="106680" y="365760"/>
                  <a:pt x="106680" y="365760"/>
                </a:cubicBezTo>
                <a:cubicBezTo>
                  <a:pt x="58378" y="438213"/>
                  <a:pt x="81992" y="394104"/>
                  <a:pt x="45720" y="502920"/>
                </a:cubicBezTo>
                <a:cubicBezTo>
                  <a:pt x="40640" y="518160"/>
                  <a:pt x="39391" y="535274"/>
                  <a:pt x="30480" y="548640"/>
                </a:cubicBezTo>
                <a:lnTo>
                  <a:pt x="0" y="594360"/>
                </a:lnTo>
                <a:cubicBezTo>
                  <a:pt x="7009" y="720521"/>
                  <a:pt x="-16081" y="895103"/>
                  <a:pt x="76200" y="1005840"/>
                </a:cubicBezTo>
                <a:cubicBezTo>
                  <a:pt x="146176" y="1089811"/>
                  <a:pt x="91861" y="1024700"/>
                  <a:pt x="167640" y="1066800"/>
                </a:cubicBezTo>
                <a:cubicBezTo>
                  <a:pt x="199662" y="1084590"/>
                  <a:pt x="224327" y="1116176"/>
                  <a:pt x="259080" y="1127760"/>
                </a:cubicBezTo>
                <a:lnTo>
                  <a:pt x="350520" y="1158240"/>
                </a:lnTo>
                <a:cubicBezTo>
                  <a:pt x="416560" y="1153160"/>
                  <a:pt x="482810" y="1150314"/>
                  <a:pt x="548640" y="1143000"/>
                </a:cubicBezTo>
                <a:cubicBezTo>
                  <a:pt x="574385" y="1140139"/>
                  <a:pt x="601259" y="1138479"/>
                  <a:pt x="624840" y="1127760"/>
                </a:cubicBezTo>
                <a:cubicBezTo>
                  <a:pt x="658189" y="1112601"/>
                  <a:pt x="681527" y="1078384"/>
                  <a:pt x="716280" y="1066800"/>
                </a:cubicBezTo>
                <a:cubicBezTo>
                  <a:pt x="825096" y="1030528"/>
                  <a:pt x="780987" y="1054142"/>
                  <a:pt x="853440" y="1005840"/>
                </a:cubicBezTo>
                <a:cubicBezTo>
                  <a:pt x="863600" y="990600"/>
                  <a:pt x="875729" y="976503"/>
                  <a:pt x="883920" y="960120"/>
                </a:cubicBezTo>
                <a:cubicBezTo>
                  <a:pt x="947016" y="833927"/>
                  <a:pt x="842289" y="999707"/>
                  <a:pt x="929640" y="868680"/>
                </a:cubicBezTo>
                <a:cubicBezTo>
                  <a:pt x="934720" y="848360"/>
                  <a:pt x="939126" y="827859"/>
                  <a:pt x="944880" y="807720"/>
                </a:cubicBezTo>
                <a:cubicBezTo>
                  <a:pt x="949293" y="792274"/>
                  <a:pt x="960120" y="778064"/>
                  <a:pt x="960120" y="762000"/>
                </a:cubicBezTo>
                <a:cubicBezTo>
                  <a:pt x="960120" y="700829"/>
                  <a:pt x="954936" y="639459"/>
                  <a:pt x="944880" y="579120"/>
                </a:cubicBezTo>
                <a:cubicBezTo>
                  <a:pt x="939598" y="547428"/>
                  <a:pt x="924560" y="518160"/>
                  <a:pt x="914400" y="487680"/>
                </a:cubicBezTo>
                <a:lnTo>
                  <a:pt x="883920" y="396240"/>
                </a:lnTo>
                <a:cubicBezTo>
                  <a:pt x="878840" y="381000"/>
                  <a:pt x="871830" y="366272"/>
                  <a:pt x="868680" y="350520"/>
                </a:cubicBezTo>
                <a:cubicBezTo>
                  <a:pt x="863600" y="325120"/>
                  <a:pt x="862535" y="298574"/>
                  <a:pt x="853440" y="274320"/>
                </a:cubicBezTo>
                <a:cubicBezTo>
                  <a:pt x="817324" y="178011"/>
                  <a:pt x="822960" y="270289"/>
                  <a:pt x="822960" y="198120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9" name="Прямая соединительная линия 98"/>
          <p:cNvCxnSpPr/>
          <p:nvPr/>
        </p:nvCxnSpPr>
        <p:spPr>
          <a:xfrm>
            <a:off x="6946148" y="4381676"/>
            <a:ext cx="225739" cy="24409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944601" y="5788784"/>
            <a:ext cx="2158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83968" y="352354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 форме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27798" y="1590259"/>
            <a:ext cx="66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К.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460432" y="1590259"/>
            <a:ext cx="542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41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1" animBg="1"/>
      <p:bldP spid="60" grpId="0" animBg="1"/>
      <p:bldP spid="86" grpId="0" animBg="1"/>
      <p:bldP spid="80" grpId="0" animBg="1"/>
      <p:bldP spid="92" grpId="0" animBg="1"/>
      <p:bldP spid="69" grpId="0" animBg="1"/>
      <p:bldP spid="16" grpId="0" animBg="1"/>
      <p:bldP spid="18" grpId="0" animBg="1"/>
      <p:bldP spid="4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51741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14314" y="4359587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214282" y="653787"/>
            <a:ext cx="8501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Петя присоединил к своему поезду вагон. Помоги ему ответить на вопросы: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59184" y="1484784"/>
            <a:ext cx="400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Сколько вагонов было?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grpSp>
        <p:nvGrpSpPr>
          <p:cNvPr id="69" name="Группа 68"/>
          <p:cNvGrpSpPr/>
          <p:nvPr/>
        </p:nvGrpSpPr>
        <p:grpSpPr>
          <a:xfrm>
            <a:off x="428596" y="2571744"/>
            <a:ext cx="1982868" cy="1071570"/>
            <a:chOff x="428596" y="2571744"/>
            <a:chExt cx="1982868" cy="1071570"/>
          </a:xfrm>
        </p:grpSpPr>
        <p:grpSp>
          <p:nvGrpSpPr>
            <p:cNvPr id="3" name="Группа 95"/>
            <p:cNvGrpSpPr/>
            <p:nvPr/>
          </p:nvGrpSpPr>
          <p:grpSpPr>
            <a:xfrm>
              <a:off x="428596" y="2571744"/>
              <a:ext cx="1620750" cy="1071570"/>
              <a:chOff x="1928794" y="2143116"/>
              <a:chExt cx="1571636" cy="1214446"/>
            </a:xfrm>
          </p:grpSpPr>
          <p:sp>
            <p:nvSpPr>
              <p:cNvPr id="31" name="Прямоугольник 30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2" name="Овал 31"/>
              <p:cNvSpPr/>
              <p:nvPr/>
            </p:nvSpPr>
            <p:spPr>
              <a:xfrm>
                <a:off x="2140943" y="3000372"/>
                <a:ext cx="342036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3" name="Овал 32"/>
              <p:cNvSpPr/>
              <p:nvPr/>
            </p:nvSpPr>
            <p:spPr>
              <a:xfrm>
                <a:off x="2901185" y="3000372"/>
                <a:ext cx="343800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63" name="Группа 62"/>
            <p:cNvGrpSpPr/>
            <p:nvPr/>
          </p:nvGrpSpPr>
          <p:grpSpPr>
            <a:xfrm>
              <a:off x="2054210" y="3139746"/>
              <a:ext cx="357254" cy="126067"/>
              <a:chOff x="2054210" y="3139746"/>
              <a:chExt cx="357254" cy="126067"/>
            </a:xfrm>
          </p:grpSpPr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2054210" y="3202527"/>
                <a:ext cx="35725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5400000">
                <a:off x="2133522" y="32019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>
                <a:off x="2223770" y="32019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8" name="Группа 67"/>
          <p:cNvGrpSpPr/>
          <p:nvPr/>
        </p:nvGrpSpPr>
        <p:grpSpPr>
          <a:xfrm>
            <a:off x="2411760" y="2834383"/>
            <a:ext cx="1088734" cy="642942"/>
            <a:chOff x="2411760" y="2834383"/>
            <a:chExt cx="1088734" cy="642942"/>
          </a:xfrm>
        </p:grpSpPr>
        <p:grpSp>
          <p:nvGrpSpPr>
            <p:cNvPr id="64" name="Группа 63"/>
            <p:cNvGrpSpPr/>
            <p:nvPr/>
          </p:nvGrpSpPr>
          <p:grpSpPr>
            <a:xfrm>
              <a:off x="3143240" y="3139746"/>
              <a:ext cx="357254" cy="126067"/>
              <a:chOff x="2054210" y="3139746"/>
              <a:chExt cx="357254" cy="126067"/>
            </a:xfrm>
          </p:grpSpPr>
          <p:cxnSp>
            <p:nvCxnSpPr>
              <p:cNvPr id="65" name="Прямая соединительная линия 64"/>
              <p:cNvCxnSpPr/>
              <p:nvPr/>
            </p:nvCxnSpPr>
            <p:spPr>
              <a:xfrm>
                <a:off x="2054210" y="3202527"/>
                <a:ext cx="357254" cy="158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 rot="5400000">
                <a:off x="2133522" y="32019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 rot="5400000">
                <a:off x="2223770" y="32019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Группа 95"/>
            <p:cNvGrpSpPr/>
            <p:nvPr/>
          </p:nvGrpSpPr>
          <p:grpSpPr>
            <a:xfrm>
              <a:off x="2411760" y="2834383"/>
              <a:ext cx="736704" cy="642942"/>
              <a:chOff x="1928794" y="2143116"/>
              <a:chExt cx="1571636" cy="1214446"/>
            </a:xfrm>
          </p:grpSpPr>
          <p:sp>
            <p:nvSpPr>
              <p:cNvPr id="35" name="Прямоугольник 34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Овал 35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735" y="3602622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3967482" y="1485351"/>
            <a:ext cx="2548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Группа 4"/>
          <p:cNvGrpSpPr/>
          <p:nvPr/>
        </p:nvGrpSpPr>
        <p:grpSpPr>
          <a:xfrm>
            <a:off x="3508936" y="2834383"/>
            <a:ext cx="951212" cy="642942"/>
            <a:chOff x="4411360" y="2834383"/>
            <a:chExt cx="951212" cy="642942"/>
          </a:xfrm>
        </p:grpSpPr>
        <p:grpSp>
          <p:nvGrpSpPr>
            <p:cNvPr id="9" name="Группа 48"/>
            <p:cNvGrpSpPr/>
            <p:nvPr/>
          </p:nvGrpSpPr>
          <p:grpSpPr>
            <a:xfrm>
              <a:off x="4895278" y="3140968"/>
              <a:ext cx="467294" cy="126067"/>
              <a:chOff x="5989602" y="3292146"/>
              <a:chExt cx="467294" cy="126067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5989602" y="3371492"/>
                <a:ext cx="467294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>
                <a:off x="6287428" y="3354361"/>
                <a:ext cx="126067" cy="163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Группа 95"/>
            <p:cNvGrpSpPr/>
            <p:nvPr/>
          </p:nvGrpSpPr>
          <p:grpSpPr>
            <a:xfrm>
              <a:off x="4411360" y="2834383"/>
              <a:ext cx="736704" cy="642942"/>
              <a:chOff x="1928794" y="2143116"/>
              <a:chExt cx="1571636" cy="1214446"/>
            </a:xfrm>
          </p:grpSpPr>
          <p:sp>
            <p:nvSpPr>
              <p:cNvPr id="41" name="Прямоугольник 40"/>
              <p:cNvSpPr/>
              <p:nvPr/>
            </p:nvSpPr>
            <p:spPr>
              <a:xfrm>
                <a:off x="1928794" y="2143116"/>
                <a:ext cx="1571636" cy="85725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2" name="Овал 41"/>
              <p:cNvSpPr/>
              <p:nvPr/>
            </p:nvSpPr>
            <p:spPr>
              <a:xfrm>
                <a:off x="2071670" y="3000372"/>
                <a:ext cx="428628" cy="35719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Овал 42"/>
              <p:cNvSpPr/>
              <p:nvPr/>
            </p:nvSpPr>
            <p:spPr>
              <a:xfrm>
                <a:off x="2786050" y="3000372"/>
                <a:ext cx="428628" cy="35719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pic>
        <p:nvPicPr>
          <p:cNvPr id="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026" y="3551163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90104" y="1753496"/>
            <a:ext cx="4000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Что изменилось?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62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71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642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11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34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64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64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85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756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78" y="5601609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  <p:bldP spid="39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24485"/>
            <a:ext cx="2097410" cy="1363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1681" y="1027966"/>
            <a:ext cx="2097410" cy="1363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499" y="1015841"/>
            <a:ext cx="2101475" cy="1405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" name="TextBox 111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14" name="TextBox 113"/>
          <p:cNvSpPr txBox="1"/>
          <p:nvPr/>
        </p:nvSpPr>
        <p:spPr>
          <a:xfrm>
            <a:off x="214282" y="548680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число предметов на каждом рисунке: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742" y="2492896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267" y="2492896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062" y="2492896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TextBox 108"/>
          <p:cNvSpPr txBox="1"/>
          <p:nvPr/>
        </p:nvSpPr>
        <p:spPr>
          <a:xfrm>
            <a:off x="2036277" y="2597024"/>
            <a:ext cx="67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три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761281" y="2597025"/>
            <a:ext cx="67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три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896398" y="2597025"/>
            <a:ext cx="671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три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03729" y="3111351"/>
            <a:ext cx="7752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три записывают знаком -  </a:t>
            </a: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цифрой 3.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5" name="Прямая соединительная линия 134"/>
          <p:cNvCxnSpPr>
            <a:stCxn id="137" idx="0"/>
          </p:cNvCxnSpPr>
          <p:nvPr/>
        </p:nvCxnSpPr>
        <p:spPr>
          <a:xfrm flipH="1">
            <a:off x="4533266" y="3682939"/>
            <a:ext cx="3505" cy="2682617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>
            <a:stCxn id="137" idx="1"/>
            <a:endCxn id="137" idx="3"/>
          </p:cNvCxnSpPr>
          <p:nvPr/>
        </p:nvCxnSpPr>
        <p:spPr>
          <a:xfrm>
            <a:off x="3195771" y="5024248"/>
            <a:ext cx="2682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Прямоугольник 136"/>
          <p:cNvSpPr/>
          <p:nvPr/>
        </p:nvSpPr>
        <p:spPr>
          <a:xfrm>
            <a:off x="3195771" y="3682939"/>
            <a:ext cx="2682000" cy="2682617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32-конечная звезда 137"/>
          <p:cNvSpPr/>
          <p:nvPr/>
        </p:nvSpPr>
        <p:spPr>
          <a:xfrm>
            <a:off x="4634876" y="3805750"/>
            <a:ext cx="232832" cy="193041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Дуга 138"/>
          <p:cNvSpPr/>
          <p:nvPr/>
        </p:nvSpPr>
        <p:spPr>
          <a:xfrm rot="21391130">
            <a:off x="4621964" y="3718705"/>
            <a:ext cx="1228597" cy="1216853"/>
          </a:xfrm>
          <a:prstGeom prst="arc">
            <a:avLst>
              <a:gd name="adj1" fmla="val 13521384"/>
              <a:gd name="adj2" fmla="val 20767898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0" name="Дуга 139"/>
          <p:cNvSpPr/>
          <p:nvPr/>
        </p:nvSpPr>
        <p:spPr>
          <a:xfrm rot="8060665">
            <a:off x="4911295" y="3974959"/>
            <a:ext cx="883489" cy="917176"/>
          </a:xfrm>
          <a:prstGeom prst="arc">
            <a:avLst>
              <a:gd name="adj1" fmla="val 15294395"/>
              <a:gd name="adj2" fmla="val 19561335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1" name="Дуга 140"/>
          <p:cNvSpPr/>
          <p:nvPr/>
        </p:nvSpPr>
        <p:spPr>
          <a:xfrm rot="7047071">
            <a:off x="4412227" y="5014615"/>
            <a:ext cx="1549331" cy="1225598"/>
          </a:xfrm>
          <a:prstGeom prst="arc">
            <a:avLst>
              <a:gd name="adj1" fmla="val 11784552"/>
              <a:gd name="adj2" fmla="val 18534562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2" name="Дуга 141"/>
          <p:cNvSpPr/>
          <p:nvPr/>
        </p:nvSpPr>
        <p:spPr>
          <a:xfrm rot="1017114">
            <a:off x="4902541" y="4883882"/>
            <a:ext cx="883489" cy="917176"/>
          </a:xfrm>
          <a:prstGeom prst="arc">
            <a:avLst>
              <a:gd name="adj1" fmla="val 15294395"/>
              <a:gd name="adj2" fmla="val 18824679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3" name="Дуга 142"/>
          <p:cNvSpPr/>
          <p:nvPr/>
        </p:nvSpPr>
        <p:spPr>
          <a:xfrm rot="7047071">
            <a:off x="4418526" y="5007883"/>
            <a:ext cx="1549331" cy="1225598"/>
          </a:xfrm>
          <a:prstGeom prst="arc">
            <a:avLst>
              <a:gd name="adj1" fmla="val 18546246"/>
              <a:gd name="adj2" fmla="val 1908679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144" name="Дуга 143"/>
          <p:cNvSpPr/>
          <p:nvPr/>
        </p:nvSpPr>
        <p:spPr>
          <a:xfrm rot="21391130">
            <a:off x="4623489" y="3719117"/>
            <a:ext cx="1228597" cy="1216853"/>
          </a:xfrm>
          <a:prstGeom prst="arc">
            <a:avLst>
              <a:gd name="adj1" fmla="val 20740303"/>
              <a:gd name="adj2" fmla="val 2178558"/>
            </a:avLst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0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0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90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000"/>
                            </p:stCondLst>
                            <p:childTnLst>
                              <p:par>
                                <p:cTn id="7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32" grpId="0"/>
      <p:bldP spid="133" grpId="0"/>
      <p:bldP spid="134" grpId="0"/>
      <p:bldP spid="137" grpId="0" animBg="1"/>
      <p:bldP spid="138" grpId="0" animBg="1"/>
      <p:bldP spid="138" grpId="1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71432" y="4005064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214282" y="653787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сосчитать число груш.: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18576" y="1124103"/>
            <a:ext cx="400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груш было?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404820" y="1115452"/>
            <a:ext cx="391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64362" y="3945250"/>
            <a:ext cx="4000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Что изменилось?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33" y="1628800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625" y="1927075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194" y="2123300"/>
            <a:ext cx="740104" cy="77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086490" y="1268760"/>
            <a:ext cx="0" cy="232350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95" y="1652237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256" y="2146737"/>
            <a:ext cx="740104" cy="77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62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71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642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11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34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64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64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85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756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78" y="5601609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32029" y="2996952"/>
            <a:ext cx="665163" cy="676275"/>
          </a:xfrm>
          <a:prstGeom prst="rect">
            <a:avLst/>
          </a:prstGeom>
          <a:noFill/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6355109" y="2996952"/>
            <a:ext cx="665163" cy="676275"/>
          </a:xfrm>
          <a:prstGeom prst="rect">
            <a:avLst/>
          </a:prstGeom>
          <a:noFill/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214314" y="4521894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453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171432" y="4005064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214282" y="653787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Вове сосчитать число груш.: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18576" y="1124103"/>
            <a:ext cx="4000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груш было?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404820" y="1115452"/>
            <a:ext cx="3911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стало?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264362" y="3945250"/>
            <a:ext cx="4000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Что изменилось?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33" y="1628800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625" y="1927075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194" y="2123300"/>
            <a:ext cx="740104" cy="77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086490" y="1268760"/>
            <a:ext cx="0" cy="232350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495" y="1652237"/>
            <a:ext cx="991396" cy="1041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256" y="2146737"/>
            <a:ext cx="740104" cy="77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62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171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642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11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934" y="561272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643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1464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10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85" y="5607959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1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756" y="5607959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4578" y="5601609"/>
            <a:ext cx="669925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32029" y="2996952"/>
            <a:ext cx="665163" cy="676275"/>
          </a:xfrm>
          <a:prstGeom prst="rect">
            <a:avLst/>
          </a:prstGeom>
          <a:noFill/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6355109" y="2996952"/>
            <a:ext cx="665163" cy="676275"/>
          </a:xfrm>
          <a:prstGeom prst="rect">
            <a:avLst/>
          </a:prstGeom>
          <a:noFill/>
          <a:ln>
            <a:solidFill>
              <a:srgbClr val="7030A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6907036" y="934793"/>
            <a:ext cx="22014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963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0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40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41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33333E-6 L -0.01701 -0.3770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1" y="-18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21 0.00463 L 0.56042 -0.3831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81" y="-19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228047"/>
              </p:ext>
            </p:extLst>
          </p:nvPr>
        </p:nvGraphicFramePr>
        <p:xfrm>
          <a:off x="214314" y="1321604"/>
          <a:ext cx="8666391" cy="3200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8797"/>
                <a:gridCol w="2888797"/>
                <a:gridCol w="2888797"/>
              </a:tblGrid>
              <a:tr h="32002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7" name="TextBox 106"/>
          <p:cNvSpPr txBox="1"/>
          <p:nvPr/>
        </p:nvSpPr>
        <p:spPr>
          <a:xfrm>
            <a:off x="162247" y="54868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фигур на «каждой» полке на рисунках ребят?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&gt;. &lt;. = )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395536" y="1939341"/>
            <a:ext cx="432048" cy="392771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flipH="1">
            <a:off x="1259631" y="3088598"/>
            <a:ext cx="216023" cy="216000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 flipH="1">
            <a:off x="539551" y="3088598"/>
            <a:ext cx="216023" cy="216000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356992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275856" y="1939341"/>
            <a:ext cx="360040" cy="392771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3791744" y="1939341"/>
            <a:ext cx="360040" cy="392771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4391158" y="1759666"/>
            <a:ext cx="543508" cy="592918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292624" y="2420888"/>
            <a:ext cx="173064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292624" y="3356992"/>
            <a:ext cx="164204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6422528" y="3334484"/>
            <a:ext cx="1389832" cy="225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95536" y="369602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496863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025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92211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36416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4849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976534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325405" y="369602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235637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1204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8104878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281551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202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22248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0336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940696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920644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201420" y="4572158"/>
            <a:ext cx="73755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58044" y="2856508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>
            <a:off x="4431628" y="2856508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309704" y="1859739"/>
            <a:ext cx="382823" cy="3927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7420104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925616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422528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20559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8811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447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202871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55976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32012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37407" y="266872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155687" y="17167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292080" y="26528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310360" y="170080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195736" y="26491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214016" y="169709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62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741241"/>
              </p:ext>
            </p:extLst>
          </p:nvPr>
        </p:nvGraphicFramePr>
        <p:xfrm>
          <a:off x="214314" y="1321604"/>
          <a:ext cx="8666391" cy="32002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8797"/>
                <a:gridCol w="2888797"/>
                <a:gridCol w="2888797"/>
              </a:tblGrid>
              <a:tr h="32002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7" name="TextBox 106"/>
          <p:cNvSpPr txBox="1"/>
          <p:nvPr/>
        </p:nvSpPr>
        <p:spPr>
          <a:xfrm>
            <a:off x="162247" y="548680"/>
            <a:ext cx="8186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фигур на «каждой» полке на рисунках ребят? 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(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&gt;. &lt;. = )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Овал 1"/>
          <p:cNvSpPr/>
          <p:nvPr/>
        </p:nvSpPr>
        <p:spPr>
          <a:xfrm>
            <a:off x="395536" y="1939341"/>
            <a:ext cx="432048" cy="392771"/>
          </a:xfrm>
          <a:prstGeom prst="ellips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 flipH="1">
            <a:off x="1259631" y="3088598"/>
            <a:ext cx="216023" cy="216000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 flipH="1">
            <a:off x="539551" y="3088598"/>
            <a:ext cx="216023" cy="216000"/>
          </a:xfrm>
          <a:prstGeom prst="ellipse">
            <a:avLst/>
          </a:prstGeom>
          <a:solidFill>
            <a:srgbClr val="002060"/>
          </a:solidFill>
          <a:ln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412304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412304" y="3356992"/>
            <a:ext cx="149540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Равнобедренный треугольник 21"/>
          <p:cNvSpPr/>
          <p:nvPr/>
        </p:nvSpPr>
        <p:spPr>
          <a:xfrm>
            <a:off x="3275856" y="1939341"/>
            <a:ext cx="360040" cy="392771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Равнобедренный треугольник 81"/>
          <p:cNvSpPr/>
          <p:nvPr/>
        </p:nvSpPr>
        <p:spPr>
          <a:xfrm>
            <a:off x="3791744" y="1939341"/>
            <a:ext cx="360040" cy="392771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Равнобедренный треугольник 82"/>
          <p:cNvSpPr/>
          <p:nvPr/>
        </p:nvSpPr>
        <p:spPr>
          <a:xfrm>
            <a:off x="4391158" y="1759666"/>
            <a:ext cx="543508" cy="592918"/>
          </a:xfrm>
          <a:prstGeom prst="triangle">
            <a:avLst/>
          </a:prstGeom>
          <a:solidFill>
            <a:srgbClr val="00206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>
            <a:off x="3292624" y="2420888"/>
            <a:ext cx="173064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3292624" y="3356992"/>
            <a:ext cx="164204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6422528" y="3334484"/>
            <a:ext cx="1389832" cy="225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300192" y="2420888"/>
            <a:ext cx="146480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95536" y="369602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496863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2025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92211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364166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48490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976534" y="566124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325405" y="369602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235637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51204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8104878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5281551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3320244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7222486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0336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940696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920644" y="1321604"/>
            <a:ext cx="7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В.</a:t>
            </a:r>
            <a:endParaRPr lang="ru-RU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Равнобедренный треугольник 41"/>
          <p:cNvSpPr/>
          <p:nvPr/>
        </p:nvSpPr>
        <p:spPr>
          <a:xfrm>
            <a:off x="3358044" y="2856508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>
            <a:off x="4431628" y="2856508"/>
            <a:ext cx="360040" cy="392771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309704" y="1859739"/>
            <a:ext cx="382823" cy="3927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7420104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925616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6422528" y="2856508"/>
            <a:ext cx="277255" cy="2844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20559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68811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8144780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202871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355976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232012" y="36960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842182" y="4772213"/>
            <a:ext cx="2158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137407" y="266872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8155687" y="17167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292080" y="265282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310360" y="170080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195736" y="2649106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214016" y="169709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300192" y="566124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37726" y="5676488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40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0.22187 -0.5766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4" y="-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33333E-6 L 0.01788 -0.4400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5" y="-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-0.65746 -0.2826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882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33333E-6 L 0.14965 -0.5766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8732 -0.44004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-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33333E-6 L -0.21025 -0.2826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21" y="-1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0.80937 -0.5763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469" y="-2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3.33333E-6 L 0.39427 -0.42963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88" y="-214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-0.00556 -0.2849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-142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103" grpId="0" animBg="1"/>
      <p:bldP spid="105" grpId="0" animBg="1"/>
      <p:bldP spid="106" grpId="0" animBg="1"/>
      <p:bldP spid="115" grpId="0" animBg="1"/>
      <p:bldP spid="60" grpId="0" animBg="1"/>
      <p:bldP spid="61" grpId="0" animBg="1"/>
      <p:bldP spid="63" grpId="0" animBg="1"/>
      <p:bldP spid="67" grpId="0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/>
          <p:cNvSpPr txBox="1"/>
          <p:nvPr/>
        </p:nvSpPr>
        <p:spPr>
          <a:xfrm>
            <a:off x="5977294" y="46254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46148" y="46254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05168" y="366026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52263" y="5517232"/>
            <a:ext cx="67385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9180" y="553409"/>
            <a:ext cx="8791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фигур на рисунках Кати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Пети? На какие фигуры их можно разбить?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898262" y="4352910"/>
            <a:ext cx="244717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500166" y="4352910"/>
            <a:ext cx="173019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авнобедренный треугольник 79"/>
          <p:cNvSpPr/>
          <p:nvPr/>
        </p:nvSpPr>
        <p:spPr>
          <a:xfrm>
            <a:off x="5479953" y="2044274"/>
            <a:ext cx="600480" cy="600480"/>
          </a:xfrm>
          <a:prstGeom prst="triangle">
            <a:avLst/>
          </a:prstGeom>
          <a:solidFill>
            <a:srgbClr val="FF000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585697" y="1590258"/>
            <a:ext cx="550440" cy="5504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Прямая соединительная линия 97"/>
          <p:cNvCxnSpPr/>
          <p:nvPr/>
        </p:nvCxnSpPr>
        <p:spPr>
          <a:xfrm flipH="1">
            <a:off x="6424141" y="4381676"/>
            <a:ext cx="125018" cy="2437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6946148" y="4340022"/>
            <a:ext cx="225739" cy="28575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12483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79715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46948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231454" y="5301208"/>
            <a:ext cx="6192688" cy="461665"/>
            <a:chOff x="2569079" y="5675228"/>
            <a:chExt cx="6192688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2569079" y="5675228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Сколько фигур в каждой группе?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2658376" y="5862973"/>
              <a:ext cx="113424" cy="1134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8-конечная звезда 4"/>
          <p:cNvSpPr/>
          <p:nvPr/>
        </p:nvSpPr>
        <p:spPr>
          <a:xfrm rot="1330419">
            <a:off x="515121" y="1369972"/>
            <a:ext cx="2735191" cy="218994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7290537" y="2560047"/>
            <a:ext cx="550440" cy="55044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1955135">
            <a:off x="1009420" y="2006896"/>
            <a:ext cx="562184" cy="541547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 rot="1955135">
            <a:off x="1997091" y="2682004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 rot="1955135">
            <a:off x="2296642" y="2889302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 rot="1955135">
            <a:off x="837856" y="1793172"/>
            <a:ext cx="946641" cy="907650"/>
          </a:xfrm>
          <a:custGeom>
            <a:avLst/>
            <a:gdLst>
              <a:gd name="connsiteX0" fmla="*/ 975360 w 1144417"/>
              <a:gd name="connsiteY0" fmla="*/ 960120 h 1097280"/>
              <a:gd name="connsiteX1" fmla="*/ 1051560 w 1144417"/>
              <a:gd name="connsiteY1" fmla="*/ 838200 h 1097280"/>
              <a:gd name="connsiteX2" fmla="*/ 1097280 w 1144417"/>
              <a:gd name="connsiteY2" fmla="*/ 792480 h 1097280"/>
              <a:gd name="connsiteX3" fmla="*/ 1112520 w 1144417"/>
              <a:gd name="connsiteY3" fmla="*/ 746760 h 1097280"/>
              <a:gd name="connsiteX4" fmla="*/ 1143000 w 1144417"/>
              <a:gd name="connsiteY4" fmla="*/ 701040 h 1097280"/>
              <a:gd name="connsiteX5" fmla="*/ 1127760 w 1144417"/>
              <a:gd name="connsiteY5" fmla="*/ 365760 h 1097280"/>
              <a:gd name="connsiteX6" fmla="*/ 1097280 w 1144417"/>
              <a:gd name="connsiteY6" fmla="*/ 320040 h 1097280"/>
              <a:gd name="connsiteX7" fmla="*/ 1082040 w 1144417"/>
              <a:gd name="connsiteY7" fmla="*/ 274320 h 1097280"/>
              <a:gd name="connsiteX8" fmla="*/ 1036320 w 1144417"/>
              <a:gd name="connsiteY8" fmla="*/ 243840 h 1097280"/>
              <a:gd name="connsiteX9" fmla="*/ 990600 w 1144417"/>
              <a:gd name="connsiteY9" fmla="*/ 198120 h 1097280"/>
              <a:gd name="connsiteX10" fmla="*/ 883920 w 1144417"/>
              <a:gd name="connsiteY10" fmla="*/ 137160 h 1097280"/>
              <a:gd name="connsiteX11" fmla="*/ 792480 w 1144417"/>
              <a:gd name="connsiteY11" fmla="*/ 76200 h 1097280"/>
              <a:gd name="connsiteX12" fmla="*/ 701040 w 1144417"/>
              <a:gd name="connsiteY12" fmla="*/ 45720 h 1097280"/>
              <a:gd name="connsiteX13" fmla="*/ 609600 w 1144417"/>
              <a:gd name="connsiteY13" fmla="*/ 0 h 1097280"/>
              <a:gd name="connsiteX14" fmla="*/ 441960 w 1144417"/>
              <a:gd name="connsiteY14" fmla="*/ 15240 h 1097280"/>
              <a:gd name="connsiteX15" fmla="*/ 350520 w 1144417"/>
              <a:gd name="connsiteY15" fmla="*/ 76200 h 1097280"/>
              <a:gd name="connsiteX16" fmla="*/ 259080 w 1144417"/>
              <a:gd name="connsiteY16" fmla="*/ 121920 h 1097280"/>
              <a:gd name="connsiteX17" fmla="*/ 213360 w 1144417"/>
              <a:gd name="connsiteY17" fmla="*/ 167640 h 1097280"/>
              <a:gd name="connsiteX18" fmla="*/ 121920 w 1144417"/>
              <a:gd name="connsiteY18" fmla="*/ 213360 h 1097280"/>
              <a:gd name="connsiteX19" fmla="*/ 30480 w 1144417"/>
              <a:gd name="connsiteY19" fmla="*/ 320040 h 1097280"/>
              <a:gd name="connsiteX20" fmla="*/ 0 w 1144417"/>
              <a:gd name="connsiteY20" fmla="*/ 426720 h 1097280"/>
              <a:gd name="connsiteX21" fmla="*/ 15240 w 1144417"/>
              <a:gd name="connsiteY21" fmla="*/ 655320 h 1097280"/>
              <a:gd name="connsiteX22" fmla="*/ 45720 w 1144417"/>
              <a:gd name="connsiteY22" fmla="*/ 777240 h 1097280"/>
              <a:gd name="connsiteX23" fmla="*/ 60960 w 1144417"/>
              <a:gd name="connsiteY23" fmla="*/ 822960 h 1097280"/>
              <a:gd name="connsiteX24" fmla="*/ 121920 w 1144417"/>
              <a:gd name="connsiteY24" fmla="*/ 914400 h 1097280"/>
              <a:gd name="connsiteX25" fmla="*/ 213360 w 1144417"/>
              <a:gd name="connsiteY25" fmla="*/ 975360 h 1097280"/>
              <a:gd name="connsiteX26" fmla="*/ 304800 w 1144417"/>
              <a:gd name="connsiteY26" fmla="*/ 1051560 h 1097280"/>
              <a:gd name="connsiteX27" fmla="*/ 472440 w 1144417"/>
              <a:gd name="connsiteY27" fmla="*/ 1097280 h 1097280"/>
              <a:gd name="connsiteX28" fmla="*/ 868680 w 1144417"/>
              <a:gd name="connsiteY28" fmla="*/ 1082040 h 1097280"/>
              <a:gd name="connsiteX29" fmla="*/ 929640 w 1144417"/>
              <a:gd name="connsiteY29" fmla="*/ 1066800 h 1097280"/>
              <a:gd name="connsiteX30" fmla="*/ 975360 w 1144417"/>
              <a:gd name="connsiteY30" fmla="*/ 1036320 h 1097280"/>
              <a:gd name="connsiteX31" fmla="*/ 990600 w 1144417"/>
              <a:gd name="connsiteY31" fmla="*/ 990600 h 1097280"/>
              <a:gd name="connsiteX32" fmla="*/ 975360 w 1144417"/>
              <a:gd name="connsiteY32" fmla="*/ 96012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44417" h="1097280">
                <a:moveTo>
                  <a:pt x="975360" y="960120"/>
                </a:moveTo>
                <a:cubicBezTo>
                  <a:pt x="985520" y="934720"/>
                  <a:pt x="1034806" y="858305"/>
                  <a:pt x="1051560" y="838200"/>
                </a:cubicBezTo>
                <a:cubicBezTo>
                  <a:pt x="1065358" y="821643"/>
                  <a:pt x="1082040" y="807720"/>
                  <a:pt x="1097280" y="792480"/>
                </a:cubicBezTo>
                <a:cubicBezTo>
                  <a:pt x="1102360" y="777240"/>
                  <a:pt x="1105336" y="761128"/>
                  <a:pt x="1112520" y="746760"/>
                </a:cubicBezTo>
                <a:cubicBezTo>
                  <a:pt x="1120711" y="730377"/>
                  <a:pt x="1142268" y="719342"/>
                  <a:pt x="1143000" y="701040"/>
                </a:cubicBezTo>
                <a:cubicBezTo>
                  <a:pt x="1147471" y="589254"/>
                  <a:pt x="1141089" y="476838"/>
                  <a:pt x="1127760" y="365760"/>
                </a:cubicBezTo>
                <a:cubicBezTo>
                  <a:pt x="1125578" y="347574"/>
                  <a:pt x="1105471" y="336423"/>
                  <a:pt x="1097280" y="320040"/>
                </a:cubicBezTo>
                <a:cubicBezTo>
                  <a:pt x="1090096" y="305672"/>
                  <a:pt x="1092075" y="286864"/>
                  <a:pt x="1082040" y="274320"/>
                </a:cubicBezTo>
                <a:cubicBezTo>
                  <a:pt x="1070598" y="260017"/>
                  <a:pt x="1050391" y="255566"/>
                  <a:pt x="1036320" y="243840"/>
                </a:cubicBezTo>
                <a:cubicBezTo>
                  <a:pt x="1019763" y="230042"/>
                  <a:pt x="1004398" y="214677"/>
                  <a:pt x="990600" y="198120"/>
                </a:cubicBezTo>
                <a:cubicBezTo>
                  <a:pt x="932297" y="128156"/>
                  <a:pt x="997108" y="159798"/>
                  <a:pt x="883920" y="137160"/>
                </a:cubicBezTo>
                <a:cubicBezTo>
                  <a:pt x="853440" y="116840"/>
                  <a:pt x="827233" y="87784"/>
                  <a:pt x="792480" y="76200"/>
                </a:cubicBezTo>
                <a:cubicBezTo>
                  <a:pt x="762000" y="66040"/>
                  <a:pt x="727773" y="63542"/>
                  <a:pt x="701040" y="45720"/>
                </a:cubicBezTo>
                <a:cubicBezTo>
                  <a:pt x="641954" y="6329"/>
                  <a:pt x="672696" y="21032"/>
                  <a:pt x="609600" y="0"/>
                </a:cubicBezTo>
                <a:cubicBezTo>
                  <a:pt x="553720" y="5080"/>
                  <a:pt x="495790" y="-592"/>
                  <a:pt x="441960" y="15240"/>
                </a:cubicBezTo>
                <a:cubicBezTo>
                  <a:pt x="406816" y="25576"/>
                  <a:pt x="381000" y="55880"/>
                  <a:pt x="350520" y="76200"/>
                </a:cubicBezTo>
                <a:cubicBezTo>
                  <a:pt x="291434" y="115591"/>
                  <a:pt x="322176" y="100888"/>
                  <a:pt x="259080" y="121920"/>
                </a:cubicBezTo>
                <a:cubicBezTo>
                  <a:pt x="243840" y="137160"/>
                  <a:pt x="231293" y="155685"/>
                  <a:pt x="213360" y="167640"/>
                </a:cubicBezTo>
                <a:cubicBezTo>
                  <a:pt x="75893" y="259284"/>
                  <a:pt x="265802" y="93459"/>
                  <a:pt x="121920" y="213360"/>
                </a:cubicBezTo>
                <a:cubicBezTo>
                  <a:pt x="79466" y="248738"/>
                  <a:pt x="64116" y="275193"/>
                  <a:pt x="30480" y="320040"/>
                </a:cubicBezTo>
                <a:cubicBezTo>
                  <a:pt x="23293" y="341600"/>
                  <a:pt x="0" y="407584"/>
                  <a:pt x="0" y="426720"/>
                </a:cubicBezTo>
                <a:cubicBezTo>
                  <a:pt x="0" y="503089"/>
                  <a:pt x="5362" y="579592"/>
                  <a:pt x="15240" y="655320"/>
                </a:cubicBezTo>
                <a:cubicBezTo>
                  <a:pt x="20658" y="696859"/>
                  <a:pt x="32473" y="737499"/>
                  <a:pt x="45720" y="777240"/>
                </a:cubicBezTo>
                <a:cubicBezTo>
                  <a:pt x="50800" y="792480"/>
                  <a:pt x="53158" y="808917"/>
                  <a:pt x="60960" y="822960"/>
                </a:cubicBezTo>
                <a:cubicBezTo>
                  <a:pt x="78750" y="854982"/>
                  <a:pt x="91440" y="894080"/>
                  <a:pt x="121920" y="914400"/>
                </a:cubicBezTo>
                <a:cubicBezTo>
                  <a:pt x="152400" y="934720"/>
                  <a:pt x="187457" y="949457"/>
                  <a:pt x="213360" y="975360"/>
                </a:cubicBezTo>
                <a:cubicBezTo>
                  <a:pt x="242071" y="1004071"/>
                  <a:pt x="266608" y="1034586"/>
                  <a:pt x="304800" y="1051560"/>
                </a:cubicBezTo>
                <a:cubicBezTo>
                  <a:pt x="368080" y="1079685"/>
                  <a:pt x="407250" y="1084242"/>
                  <a:pt x="472440" y="1097280"/>
                </a:cubicBezTo>
                <a:cubicBezTo>
                  <a:pt x="604520" y="1092200"/>
                  <a:pt x="736795" y="1090832"/>
                  <a:pt x="868680" y="1082040"/>
                </a:cubicBezTo>
                <a:cubicBezTo>
                  <a:pt x="889579" y="1080647"/>
                  <a:pt x="910388" y="1075051"/>
                  <a:pt x="929640" y="1066800"/>
                </a:cubicBezTo>
                <a:cubicBezTo>
                  <a:pt x="946475" y="1059585"/>
                  <a:pt x="960120" y="1046480"/>
                  <a:pt x="975360" y="1036320"/>
                </a:cubicBezTo>
                <a:cubicBezTo>
                  <a:pt x="980440" y="1021080"/>
                  <a:pt x="983416" y="1004968"/>
                  <a:pt x="990600" y="990600"/>
                </a:cubicBezTo>
                <a:cubicBezTo>
                  <a:pt x="998791" y="974217"/>
                  <a:pt x="965200" y="985520"/>
                  <a:pt x="975360" y="96012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rot="1955135">
            <a:off x="1668345" y="2565996"/>
            <a:ext cx="1092404" cy="682338"/>
          </a:xfrm>
          <a:custGeom>
            <a:avLst/>
            <a:gdLst>
              <a:gd name="connsiteX0" fmla="*/ 70954 w 1320634"/>
              <a:gd name="connsiteY0" fmla="*/ 716280 h 824895"/>
              <a:gd name="connsiteX1" fmla="*/ 147154 w 1320634"/>
              <a:gd name="connsiteY1" fmla="*/ 762000 h 824895"/>
              <a:gd name="connsiteX2" fmla="*/ 238594 w 1320634"/>
              <a:gd name="connsiteY2" fmla="*/ 777240 h 824895"/>
              <a:gd name="connsiteX3" fmla="*/ 299554 w 1320634"/>
              <a:gd name="connsiteY3" fmla="*/ 792480 h 824895"/>
              <a:gd name="connsiteX4" fmla="*/ 345274 w 1320634"/>
              <a:gd name="connsiteY4" fmla="*/ 807720 h 824895"/>
              <a:gd name="connsiteX5" fmla="*/ 497674 w 1320634"/>
              <a:gd name="connsiteY5" fmla="*/ 822960 h 824895"/>
              <a:gd name="connsiteX6" fmla="*/ 1076794 w 1320634"/>
              <a:gd name="connsiteY6" fmla="*/ 807720 h 824895"/>
              <a:gd name="connsiteX7" fmla="*/ 1168234 w 1320634"/>
              <a:gd name="connsiteY7" fmla="*/ 716280 h 824895"/>
              <a:gd name="connsiteX8" fmla="*/ 1213954 w 1320634"/>
              <a:gd name="connsiteY8" fmla="*/ 670560 h 824895"/>
              <a:gd name="connsiteX9" fmla="*/ 1274914 w 1320634"/>
              <a:gd name="connsiteY9" fmla="*/ 579120 h 824895"/>
              <a:gd name="connsiteX10" fmla="*/ 1320634 w 1320634"/>
              <a:gd name="connsiteY10" fmla="*/ 533400 h 824895"/>
              <a:gd name="connsiteX11" fmla="*/ 1305394 w 1320634"/>
              <a:gd name="connsiteY11" fmla="*/ 243840 h 824895"/>
              <a:gd name="connsiteX12" fmla="*/ 1244434 w 1320634"/>
              <a:gd name="connsiteY12" fmla="*/ 167640 h 824895"/>
              <a:gd name="connsiteX13" fmla="*/ 1198714 w 1320634"/>
              <a:gd name="connsiteY13" fmla="*/ 121920 h 824895"/>
              <a:gd name="connsiteX14" fmla="*/ 1152994 w 1320634"/>
              <a:gd name="connsiteY14" fmla="*/ 91440 h 824895"/>
              <a:gd name="connsiteX15" fmla="*/ 1046314 w 1320634"/>
              <a:gd name="connsiteY15" fmla="*/ 60960 h 824895"/>
              <a:gd name="connsiteX16" fmla="*/ 1000594 w 1320634"/>
              <a:gd name="connsiteY16" fmla="*/ 30480 h 824895"/>
              <a:gd name="connsiteX17" fmla="*/ 848194 w 1320634"/>
              <a:gd name="connsiteY17" fmla="*/ 0 h 824895"/>
              <a:gd name="connsiteX18" fmla="*/ 421474 w 1320634"/>
              <a:gd name="connsiteY18" fmla="*/ 30480 h 824895"/>
              <a:gd name="connsiteX19" fmla="*/ 330034 w 1320634"/>
              <a:gd name="connsiteY19" fmla="*/ 60960 h 824895"/>
              <a:gd name="connsiteX20" fmla="*/ 192874 w 1320634"/>
              <a:gd name="connsiteY20" fmla="*/ 152400 h 824895"/>
              <a:gd name="connsiteX21" fmla="*/ 147154 w 1320634"/>
              <a:gd name="connsiteY21" fmla="*/ 182880 h 824895"/>
              <a:gd name="connsiteX22" fmla="*/ 101434 w 1320634"/>
              <a:gd name="connsiteY22" fmla="*/ 213360 h 824895"/>
              <a:gd name="connsiteX23" fmla="*/ 55714 w 1320634"/>
              <a:gd name="connsiteY23" fmla="*/ 304800 h 824895"/>
              <a:gd name="connsiteX24" fmla="*/ 9994 w 1320634"/>
              <a:gd name="connsiteY24" fmla="*/ 396240 h 824895"/>
              <a:gd name="connsiteX25" fmla="*/ 70954 w 1320634"/>
              <a:gd name="connsiteY25" fmla="*/ 701040 h 824895"/>
              <a:gd name="connsiteX26" fmla="*/ 70954 w 1320634"/>
              <a:gd name="connsiteY26" fmla="*/ 716280 h 82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20634" h="824895">
                <a:moveTo>
                  <a:pt x="70954" y="716280"/>
                </a:moveTo>
                <a:cubicBezTo>
                  <a:pt x="83654" y="726440"/>
                  <a:pt x="119316" y="751877"/>
                  <a:pt x="147154" y="762000"/>
                </a:cubicBezTo>
                <a:cubicBezTo>
                  <a:pt x="176194" y="772560"/>
                  <a:pt x="208294" y="771180"/>
                  <a:pt x="238594" y="777240"/>
                </a:cubicBezTo>
                <a:cubicBezTo>
                  <a:pt x="259133" y="781348"/>
                  <a:pt x="279415" y="786726"/>
                  <a:pt x="299554" y="792480"/>
                </a:cubicBezTo>
                <a:cubicBezTo>
                  <a:pt x="315000" y="796893"/>
                  <a:pt x="329396" y="805277"/>
                  <a:pt x="345274" y="807720"/>
                </a:cubicBezTo>
                <a:cubicBezTo>
                  <a:pt x="395734" y="815483"/>
                  <a:pt x="446874" y="817880"/>
                  <a:pt x="497674" y="822960"/>
                </a:cubicBezTo>
                <a:cubicBezTo>
                  <a:pt x="690714" y="817880"/>
                  <a:pt x="886085" y="838060"/>
                  <a:pt x="1076794" y="807720"/>
                </a:cubicBezTo>
                <a:cubicBezTo>
                  <a:pt x="1119364" y="800948"/>
                  <a:pt x="1137754" y="746760"/>
                  <a:pt x="1168234" y="716280"/>
                </a:cubicBezTo>
                <a:cubicBezTo>
                  <a:pt x="1183474" y="701040"/>
                  <a:pt x="1201999" y="688493"/>
                  <a:pt x="1213954" y="670560"/>
                </a:cubicBezTo>
                <a:cubicBezTo>
                  <a:pt x="1234274" y="640080"/>
                  <a:pt x="1249011" y="605023"/>
                  <a:pt x="1274914" y="579120"/>
                </a:cubicBezTo>
                <a:lnTo>
                  <a:pt x="1320634" y="533400"/>
                </a:lnTo>
                <a:cubicBezTo>
                  <a:pt x="1315554" y="436880"/>
                  <a:pt x="1314145" y="340097"/>
                  <a:pt x="1305394" y="243840"/>
                </a:cubicBezTo>
                <a:cubicBezTo>
                  <a:pt x="1300062" y="185190"/>
                  <a:pt x="1285619" y="201961"/>
                  <a:pt x="1244434" y="167640"/>
                </a:cubicBezTo>
                <a:cubicBezTo>
                  <a:pt x="1227877" y="153842"/>
                  <a:pt x="1215271" y="135718"/>
                  <a:pt x="1198714" y="121920"/>
                </a:cubicBezTo>
                <a:cubicBezTo>
                  <a:pt x="1184643" y="110194"/>
                  <a:pt x="1169377" y="99631"/>
                  <a:pt x="1152994" y="91440"/>
                </a:cubicBezTo>
                <a:cubicBezTo>
                  <a:pt x="1131130" y="80508"/>
                  <a:pt x="1065846" y="65843"/>
                  <a:pt x="1046314" y="60960"/>
                </a:cubicBezTo>
                <a:cubicBezTo>
                  <a:pt x="1031074" y="50800"/>
                  <a:pt x="1017429" y="37695"/>
                  <a:pt x="1000594" y="30480"/>
                </a:cubicBezTo>
                <a:cubicBezTo>
                  <a:pt x="971659" y="18079"/>
                  <a:pt x="868822" y="3438"/>
                  <a:pt x="848194" y="0"/>
                </a:cubicBezTo>
                <a:cubicBezTo>
                  <a:pt x="663732" y="7686"/>
                  <a:pt x="566105" y="-12909"/>
                  <a:pt x="421474" y="30480"/>
                </a:cubicBezTo>
                <a:cubicBezTo>
                  <a:pt x="390700" y="39712"/>
                  <a:pt x="356767" y="43138"/>
                  <a:pt x="330034" y="60960"/>
                </a:cubicBezTo>
                <a:lnTo>
                  <a:pt x="192874" y="152400"/>
                </a:lnTo>
                <a:lnTo>
                  <a:pt x="147154" y="182880"/>
                </a:lnTo>
                <a:lnTo>
                  <a:pt x="101434" y="213360"/>
                </a:lnTo>
                <a:cubicBezTo>
                  <a:pt x="14083" y="344387"/>
                  <a:pt x="118810" y="178607"/>
                  <a:pt x="55714" y="304800"/>
                </a:cubicBezTo>
                <a:cubicBezTo>
                  <a:pt x="-3372" y="422973"/>
                  <a:pt x="48300" y="281322"/>
                  <a:pt x="9994" y="396240"/>
                </a:cubicBezTo>
                <a:cubicBezTo>
                  <a:pt x="23914" y="646807"/>
                  <a:pt x="-50499" y="628168"/>
                  <a:pt x="70954" y="701040"/>
                </a:cubicBezTo>
                <a:cubicBezTo>
                  <a:pt x="80694" y="706884"/>
                  <a:pt x="58254" y="706120"/>
                  <a:pt x="70954" y="71628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8-конечная звезда 75"/>
          <p:cNvSpPr/>
          <p:nvPr/>
        </p:nvSpPr>
        <p:spPr>
          <a:xfrm>
            <a:off x="4932040" y="1124744"/>
            <a:ext cx="3580060" cy="252028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1069555" y="3645024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75656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61614" y="466742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12969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80201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47434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211960" y="1412776"/>
            <a:ext cx="0" cy="376793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327798" y="1590259"/>
            <a:ext cx="66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К.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93600" y="1590259"/>
            <a:ext cx="542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23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Box 103"/>
          <p:cNvSpPr txBox="1"/>
          <p:nvPr/>
        </p:nvSpPr>
        <p:spPr>
          <a:xfrm>
            <a:off x="5977294" y="46254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946148" y="46254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05168" y="366026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09180" y="553409"/>
            <a:ext cx="8791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фигур на рисунках Кати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Пети? На какие фигуры их можно разбить?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86" name="TextBox 85"/>
          <p:cNvSpPr txBox="1"/>
          <p:nvPr/>
        </p:nvSpPr>
        <p:spPr>
          <a:xfrm>
            <a:off x="6948264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898262" y="4352910"/>
            <a:ext cx="244717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1500166" y="4352910"/>
            <a:ext cx="173019" cy="28062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Равнобедренный треугольник 79"/>
          <p:cNvSpPr/>
          <p:nvPr/>
        </p:nvSpPr>
        <p:spPr>
          <a:xfrm>
            <a:off x="5479953" y="2044275"/>
            <a:ext cx="600480" cy="600480"/>
          </a:xfrm>
          <a:prstGeom prst="triangle">
            <a:avLst/>
          </a:prstGeom>
          <a:solidFill>
            <a:srgbClr val="FF0000"/>
          </a:solidFill>
          <a:ln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585697" y="1590259"/>
            <a:ext cx="550440" cy="55044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Прямая соединительная линия 97"/>
          <p:cNvCxnSpPr>
            <a:endCxn id="104" idx="0"/>
          </p:cNvCxnSpPr>
          <p:nvPr/>
        </p:nvCxnSpPr>
        <p:spPr>
          <a:xfrm flipH="1">
            <a:off x="6243132" y="4381676"/>
            <a:ext cx="306027" cy="2437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endCxn id="103" idx="0"/>
          </p:cNvCxnSpPr>
          <p:nvPr/>
        </p:nvCxnSpPr>
        <p:spPr>
          <a:xfrm>
            <a:off x="6901880" y="4381676"/>
            <a:ext cx="280018" cy="24375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12483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79715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46948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79410" y="4633532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231454" y="5487615"/>
            <a:ext cx="6192688" cy="461665"/>
            <a:chOff x="2569079" y="5675228"/>
            <a:chExt cx="6192688" cy="461665"/>
          </a:xfrm>
        </p:grpSpPr>
        <p:sp>
          <p:nvSpPr>
            <p:cNvPr id="63" name="TextBox 62"/>
            <p:cNvSpPr txBox="1"/>
            <p:nvPr/>
          </p:nvSpPr>
          <p:spPr>
            <a:xfrm>
              <a:off x="2569079" y="5675228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  Сколько фигур в каждой группе?</a:t>
              </a:r>
              <a:endPara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Овал 63"/>
            <p:cNvSpPr/>
            <p:nvPr/>
          </p:nvSpPr>
          <p:spPr>
            <a:xfrm>
              <a:off x="2658376" y="5862973"/>
              <a:ext cx="113424" cy="1134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" name="8-конечная звезда 4"/>
          <p:cNvSpPr/>
          <p:nvPr/>
        </p:nvSpPr>
        <p:spPr>
          <a:xfrm rot="1330419">
            <a:off x="515121" y="1369972"/>
            <a:ext cx="2735191" cy="218994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7290537" y="2560048"/>
            <a:ext cx="550440" cy="55044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1955135">
            <a:off x="1009420" y="2006896"/>
            <a:ext cx="562184" cy="541547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 rot="1955135">
            <a:off x="1997091" y="2682004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 rot="1955135">
            <a:off x="2296642" y="2889302"/>
            <a:ext cx="254555" cy="245210"/>
          </a:xfrm>
          <a:prstGeom prst="ellipse">
            <a:avLst/>
          </a:prstGeom>
          <a:solidFill>
            <a:srgbClr val="0CA434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 rot="1955135">
            <a:off x="837856" y="1793172"/>
            <a:ext cx="946641" cy="907650"/>
          </a:xfrm>
          <a:custGeom>
            <a:avLst/>
            <a:gdLst>
              <a:gd name="connsiteX0" fmla="*/ 975360 w 1144417"/>
              <a:gd name="connsiteY0" fmla="*/ 960120 h 1097280"/>
              <a:gd name="connsiteX1" fmla="*/ 1051560 w 1144417"/>
              <a:gd name="connsiteY1" fmla="*/ 838200 h 1097280"/>
              <a:gd name="connsiteX2" fmla="*/ 1097280 w 1144417"/>
              <a:gd name="connsiteY2" fmla="*/ 792480 h 1097280"/>
              <a:gd name="connsiteX3" fmla="*/ 1112520 w 1144417"/>
              <a:gd name="connsiteY3" fmla="*/ 746760 h 1097280"/>
              <a:gd name="connsiteX4" fmla="*/ 1143000 w 1144417"/>
              <a:gd name="connsiteY4" fmla="*/ 701040 h 1097280"/>
              <a:gd name="connsiteX5" fmla="*/ 1127760 w 1144417"/>
              <a:gd name="connsiteY5" fmla="*/ 365760 h 1097280"/>
              <a:gd name="connsiteX6" fmla="*/ 1097280 w 1144417"/>
              <a:gd name="connsiteY6" fmla="*/ 320040 h 1097280"/>
              <a:gd name="connsiteX7" fmla="*/ 1082040 w 1144417"/>
              <a:gd name="connsiteY7" fmla="*/ 274320 h 1097280"/>
              <a:gd name="connsiteX8" fmla="*/ 1036320 w 1144417"/>
              <a:gd name="connsiteY8" fmla="*/ 243840 h 1097280"/>
              <a:gd name="connsiteX9" fmla="*/ 990600 w 1144417"/>
              <a:gd name="connsiteY9" fmla="*/ 198120 h 1097280"/>
              <a:gd name="connsiteX10" fmla="*/ 883920 w 1144417"/>
              <a:gd name="connsiteY10" fmla="*/ 137160 h 1097280"/>
              <a:gd name="connsiteX11" fmla="*/ 792480 w 1144417"/>
              <a:gd name="connsiteY11" fmla="*/ 76200 h 1097280"/>
              <a:gd name="connsiteX12" fmla="*/ 701040 w 1144417"/>
              <a:gd name="connsiteY12" fmla="*/ 45720 h 1097280"/>
              <a:gd name="connsiteX13" fmla="*/ 609600 w 1144417"/>
              <a:gd name="connsiteY13" fmla="*/ 0 h 1097280"/>
              <a:gd name="connsiteX14" fmla="*/ 441960 w 1144417"/>
              <a:gd name="connsiteY14" fmla="*/ 15240 h 1097280"/>
              <a:gd name="connsiteX15" fmla="*/ 350520 w 1144417"/>
              <a:gd name="connsiteY15" fmla="*/ 76200 h 1097280"/>
              <a:gd name="connsiteX16" fmla="*/ 259080 w 1144417"/>
              <a:gd name="connsiteY16" fmla="*/ 121920 h 1097280"/>
              <a:gd name="connsiteX17" fmla="*/ 213360 w 1144417"/>
              <a:gd name="connsiteY17" fmla="*/ 167640 h 1097280"/>
              <a:gd name="connsiteX18" fmla="*/ 121920 w 1144417"/>
              <a:gd name="connsiteY18" fmla="*/ 213360 h 1097280"/>
              <a:gd name="connsiteX19" fmla="*/ 30480 w 1144417"/>
              <a:gd name="connsiteY19" fmla="*/ 320040 h 1097280"/>
              <a:gd name="connsiteX20" fmla="*/ 0 w 1144417"/>
              <a:gd name="connsiteY20" fmla="*/ 426720 h 1097280"/>
              <a:gd name="connsiteX21" fmla="*/ 15240 w 1144417"/>
              <a:gd name="connsiteY21" fmla="*/ 655320 h 1097280"/>
              <a:gd name="connsiteX22" fmla="*/ 45720 w 1144417"/>
              <a:gd name="connsiteY22" fmla="*/ 777240 h 1097280"/>
              <a:gd name="connsiteX23" fmla="*/ 60960 w 1144417"/>
              <a:gd name="connsiteY23" fmla="*/ 822960 h 1097280"/>
              <a:gd name="connsiteX24" fmla="*/ 121920 w 1144417"/>
              <a:gd name="connsiteY24" fmla="*/ 914400 h 1097280"/>
              <a:gd name="connsiteX25" fmla="*/ 213360 w 1144417"/>
              <a:gd name="connsiteY25" fmla="*/ 975360 h 1097280"/>
              <a:gd name="connsiteX26" fmla="*/ 304800 w 1144417"/>
              <a:gd name="connsiteY26" fmla="*/ 1051560 h 1097280"/>
              <a:gd name="connsiteX27" fmla="*/ 472440 w 1144417"/>
              <a:gd name="connsiteY27" fmla="*/ 1097280 h 1097280"/>
              <a:gd name="connsiteX28" fmla="*/ 868680 w 1144417"/>
              <a:gd name="connsiteY28" fmla="*/ 1082040 h 1097280"/>
              <a:gd name="connsiteX29" fmla="*/ 929640 w 1144417"/>
              <a:gd name="connsiteY29" fmla="*/ 1066800 h 1097280"/>
              <a:gd name="connsiteX30" fmla="*/ 975360 w 1144417"/>
              <a:gd name="connsiteY30" fmla="*/ 1036320 h 1097280"/>
              <a:gd name="connsiteX31" fmla="*/ 990600 w 1144417"/>
              <a:gd name="connsiteY31" fmla="*/ 990600 h 1097280"/>
              <a:gd name="connsiteX32" fmla="*/ 975360 w 1144417"/>
              <a:gd name="connsiteY32" fmla="*/ 960120 h 1097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44417" h="1097280">
                <a:moveTo>
                  <a:pt x="975360" y="960120"/>
                </a:moveTo>
                <a:cubicBezTo>
                  <a:pt x="985520" y="934720"/>
                  <a:pt x="1034806" y="858305"/>
                  <a:pt x="1051560" y="838200"/>
                </a:cubicBezTo>
                <a:cubicBezTo>
                  <a:pt x="1065358" y="821643"/>
                  <a:pt x="1082040" y="807720"/>
                  <a:pt x="1097280" y="792480"/>
                </a:cubicBezTo>
                <a:cubicBezTo>
                  <a:pt x="1102360" y="777240"/>
                  <a:pt x="1105336" y="761128"/>
                  <a:pt x="1112520" y="746760"/>
                </a:cubicBezTo>
                <a:cubicBezTo>
                  <a:pt x="1120711" y="730377"/>
                  <a:pt x="1142268" y="719342"/>
                  <a:pt x="1143000" y="701040"/>
                </a:cubicBezTo>
                <a:cubicBezTo>
                  <a:pt x="1147471" y="589254"/>
                  <a:pt x="1141089" y="476838"/>
                  <a:pt x="1127760" y="365760"/>
                </a:cubicBezTo>
                <a:cubicBezTo>
                  <a:pt x="1125578" y="347574"/>
                  <a:pt x="1105471" y="336423"/>
                  <a:pt x="1097280" y="320040"/>
                </a:cubicBezTo>
                <a:cubicBezTo>
                  <a:pt x="1090096" y="305672"/>
                  <a:pt x="1092075" y="286864"/>
                  <a:pt x="1082040" y="274320"/>
                </a:cubicBezTo>
                <a:cubicBezTo>
                  <a:pt x="1070598" y="260017"/>
                  <a:pt x="1050391" y="255566"/>
                  <a:pt x="1036320" y="243840"/>
                </a:cubicBezTo>
                <a:cubicBezTo>
                  <a:pt x="1019763" y="230042"/>
                  <a:pt x="1004398" y="214677"/>
                  <a:pt x="990600" y="198120"/>
                </a:cubicBezTo>
                <a:cubicBezTo>
                  <a:pt x="932297" y="128156"/>
                  <a:pt x="997108" y="159798"/>
                  <a:pt x="883920" y="137160"/>
                </a:cubicBezTo>
                <a:cubicBezTo>
                  <a:pt x="853440" y="116840"/>
                  <a:pt x="827233" y="87784"/>
                  <a:pt x="792480" y="76200"/>
                </a:cubicBezTo>
                <a:cubicBezTo>
                  <a:pt x="762000" y="66040"/>
                  <a:pt x="727773" y="63542"/>
                  <a:pt x="701040" y="45720"/>
                </a:cubicBezTo>
                <a:cubicBezTo>
                  <a:pt x="641954" y="6329"/>
                  <a:pt x="672696" y="21032"/>
                  <a:pt x="609600" y="0"/>
                </a:cubicBezTo>
                <a:cubicBezTo>
                  <a:pt x="553720" y="5080"/>
                  <a:pt x="495790" y="-592"/>
                  <a:pt x="441960" y="15240"/>
                </a:cubicBezTo>
                <a:cubicBezTo>
                  <a:pt x="406816" y="25576"/>
                  <a:pt x="381000" y="55880"/>
                  <a:pt x="350520" y="76200"/>
                </a:cubicBezTo>
                <a:cubicBezTo>
                  <a:pt x="291434" y="115591"/>
                  <a:pt x="322176" y="100888"/>
                  <a:pt x="259080" y="121920"/>
                </a:cubicBezTo>
                <a:cubicBezTo>
                  <a:pt x="243840" y="137160"/>
                  <a:pt x="231293" y="155685"/>
                  <a:pt x="213360" y="167640"/>
                </a:cubicBezTo>
                <a:cubicBezTo>
                  <a:pt x="75893" y="259284"/>
                  <a:pt x="265802" y="93459"/>
                  <a:pt x="121920" y="213360"/>
                </a:cubicBezTo>
                <a:cubicBezTo>
                  <a:pt x="79466" y="248738"/>
                  <a:pt x="64116" y="275193"/>
                  <a:pt x="30480" y="320040"/>
                </a:cubicBezTo>
                <a:cubicBezTo>
                  <a:pt x="23293" y="341600"/>
                  <a:pt x="0" y="407584"/>
                  <a:pt x="0" y="426720"/>
                </a:cubicBezTo>
                <a:cubicBezTo>
                  <a:pt x="0" y="503089"/>
                  <a:pt x="5362" y="579592"/>
                  <a:pt x="15240" y="655320"/>
                </a:cubicBezTo>
                <a:cubicBezTo>
                  <a:pt x="20658" y="696859"/>
                  <a:pt x="32473" y="737499"/>
                  <a:pt x="45720" y="777240"/>
                </a:cubicBezTo>
                <a:cubicBezTo>
                  <a:pt x="50800" y="792480"/>
                  <a:pt x="53158" y="808917"/>
                  <a:pt x="60960" y="822960"/>
                </a:cubicBezTo>
                <a:cubicBezTo>
                  <a:pt x="78750" y="854982"/>
                  <a:pt x="91440" y="894080"/>
                  <a:pt x="121920" y="914400"/>
                </a:cubicBezTo>
                <a:cubicBezTo>
                  <a:pt x="152400" y="934720"/>
                  <a:pt x="187457" y="949457"/>
                  <a:pt x="213360" y="975360"/>
                </a:cubicBezTo>
                <a:cubicBezTo>
                  <a:pt x="242071" y="1004071"/>
                  <a:pt x="266608" y="1034586"/>
                  <a:pt x="304800" y="1051560"/>
                </a:cubicBezTo>
                <a:cubicBezTo>
                  <a:pt x="368080" y="1079685"/>
                  <a:pt x="407250" y="1084242"/>
                  <a:pt x="472440" y="1097280"/>
                </a:cubicBezTo>
                <a:cubicBezTo>
                  <a:pt x="604520" y="1092200"/>
                  <a:pt x="736795" y="1090832"/>
                  <a:pt x="868680" y="1082040"/>
                </a:cubicBezTo>
                <a:cubicBezTo>
                  <a:pt x="889579" y="1080647"/>
                  <a:pt x="910388" y="1075051"/>
                  <a:pt x="929640" y="1066800"/>
                </a:cubicBezTo>
                <a:cubicBezTo>
                  <a:pt x="946475" y="1059585"/>
                  <a:pt x="960120" y="1046480"/>
                  <a:pt x="975360" y="1036320"/>
                </a:cubicBezTo>
                <a:cubicBezTo>
                  <a:pt x="980440" y="1021080"/>
                  <a:pt x="983416" y="1004968"/>
                  <a:pt x="990600" y="990600"/>
                </a:cubicBezTo>
                <a:cubicBezTo>
                  <a:pt x="998791" y="974217"/>
                  <a:pt x="965200" y="985520"/>
                  <a:pt x="975360" y="96012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rot="1955135">
            <a:off x="1668345" y="2565996"/>
            <a:ext cx="1092404" cy="682338"/>
          </a:xfrm>
          <a:custGeom>
            <a:avLst/>
            <a:gdLst>
              <a:gd name="connsiteX0" fmla="*/ 70954 w 1320634"/>
              <a:gd name="connsiteY0" fmla="*/ 716280 h 824895"/>
              <a:gd name="connsiteX1" fmla="*/ 147154 w 1320634"/>
              <a:gd name="connsiteY1" fmla="*/ 762000 h 824895"/>
              <a:gd name="connsiteX2" fmla="*/ 238594 w 1320634"/>
              <a:gd name="connsiteY2" fmla="*/ 777240 h 824895"/>
              <a:gd name="connsiteX3" fmla="*/ 299554 w 1320634"/>
              <a:gd name="connsiteY3" fmla="*/ 792480 h 824895"/>
              <a:gd name="connsiteX4" fmla="*/ 345274 w 1320634"/>
              <a:gd name="connsiteY4" fmla="*/ 807720 h 824895"/>
              <a:gd name="connsiteX5" fmla="*/ 497674 w 1320634"/>
              <a:gd name="connsiteY5" fmla="*/ 822960 h 824895"/>
              <a:gd name="connsiteX6" fmla="*/ 1076794 w 1320634"/>
              <a:gd name="connsiteY6" fmla="*/ 807720 h 824895"/>
              <a:gd name="connsiteX7" fmla="*/ 1168234 w 1320634"/>
              <a:gd name="connsiteY7" fmla="*/ 716280 h 824895"/>
              <a:gd name="connsiteX8" fmla="*/ 1213954 w 1320634"/>
              <a:gd name="connsiteY8" fmla="*/ 670560 h 824895"/>
              <a:gd name="connsiteX9" fmla="*/ 1274914 w 1320634"/>
              <a:gd name="connsiteY9" fmla="*/ 579120 h 824895"/>
              <a:gd name="connsiteX10" fmla="*/ 1320634 w 1320634"/>
              <a:gd name="connsiteY10" fmla="*/ 533400 h 824895"/>
              <a:gd name="connsiteX11" fmla="*/ 1305394 w 1320634"/>
              <a:gd name="connsiteY11" fmla="*/ 243840 h 824895"/>
              <a:gd name="connsiteX12" fmla="*/ 1244434 w 1320634"/>
              <a:gd name="connsiteY12" fmla="*/ 167640 h 824895"/>
              <a:gd name="connsiteX13" fmla="*/ 1198714 w 1320634"/>
              <a:gd name="connsiteY13" fmla="*/ 121920 h 824895"/>
              <a:gd name="connsiteX14" fmla="*/ 1152994 w 1320634"/>
              <a:gd name="connsiteY14" fmla="*/ 91440 h 824895"/>
              <a:gd name="connsiteX15" fmla="*/ 1046314 w 1320634"/>
              <a:gd name="connsiteY15" fmla="*/ 60960 h 824895"/>
              <a:gd name="connsiteX16" fmla="*/ 1000594 w 1320634"/>
              <a:gd name="connsiteY16" fmla="*/ 30480 h 824895"/>
              <a:gd name="connsiteX17" fmla="*/ 848194 w 1320634"/>
              <a:gd name="connsiteY17" fmla="*/ 0 h 824895"/>
              <a:gd name="connsiteX18" fmla="*/ 421474 w 1320634"/>
              <a:gd name="connsiteY18" fmla="*/ 30480 h 824895"/>
              <a:gd name="connsiteX19" fmla="*/ 330034 w 1320634"/>
              <a:gd name="connsiteY19" fmla="*/ 60960 h 824895"/>
              <a:gd name="connsiteX20" fmla="*/ 192874 w 1320634"/>
              <a:gd name="connsiteY20" fmla="*/ 152400 h 824895"/>
              <a:gd name="connsiteX21" fmla="*/ 147154 w 1320634"/>
              <a:gd name="connsiteY21" fmla="*/ 182880 h 824895"/>
              <a:gd name="connsiteX22" fmla="*/ 101434 w 1320634"/>
              <a:gd name="connsiteY22" fmla="*/ 213360 h 824895"/>
              <a:gd name="connsiteX23" fmla="*/ 55714 w 1320634"/>
              <a:gd name="connsiteY23" fmla="*/ 304800 h 824895"/>
              <a:gd name="connsiteX24" fmla="*/ 9994 w 1320634"/>
              <a:gd name="connsiteY24" fmla="*/ 396240 h 824895"/>
              <a:gd name="connsiteX25" fmla="*/ 70954 w 1320634"/>
              <a:gd name="connsiteY25" fmla="*/ 701040 h 824895"/>
              <a:gd name="connsiteX26" fmla="*/ 70954 w 1320634"/>
              <a:gd name="connsiteY26" fmla="*/ 716280 h 824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20634" h="824895">
                <a:moveTo>
                  <a:pt x="70954" y="716280"/>
                </a:moveTo>
                <a:cubicBezTo>
                  <a:pt x="83654" y="726440"/>
                  <a:pt x="119316" y="751877"/>
                  <a:pt x="147154" y="762000"/>
                </a:cubicBezTo>
                <a:cubicBezTo>
                  <a:pt x="176194" y="772560"/>
                  <a:pt x="208294" y="771180"/>
                  <a:pt x="238594" y="777240"/>
                </a:cubicBezTo>
                <a:cubicBezTo>
                  <a:pt x="259133" y="781348"/>
                  <a:pt x="279415" y="786726"/>
                  <a:pt x="299554" y="792480"/>
                </a:cubicBezTo>
                <a:cubicBezTo>
                  <a:pt x="315000" y="796893"/>
                  <a:pt x="329396" y="805277"/>
                  <a:pt x="345274" y="807720"/>
                </a:cubicBezTo>
                <a:cubicBezTo>
                  <a:pt x="395734" y="815483"/>
                  <a:pt x="446874" y="817880"/>
                  <a:pt x="497674" y="822960"/>
                </a:cubicBezTo>
                <a:cubicBezTo>
                  <a:pt x="690714" y="817880"/>
                  <a:pt x="886085" y="838060"/>
                  <a:pt x="1076794" y="807720"/>
                </a:cubicBezTo>
                <a:cubicBezTo>
                  <a:pt x="1119364" y="800948"/>
                  <a:pt x="1137754" y="746760"/>
                  <a:pt x="1168234" y="716280"/>
                </a:cubicBezTo>
                <a:cubicBezTo>
                  <a:pt x="1183474" y="701040"/>
                  <a:pt x="1201999" y="688493"/>
                  <a:pt x="1213954" y="670560"/>
                </a:cubicBezTo>
                <a:cubicBezTo>
                  <a:pt x="1234274" y="640080"/>
                  <a:pt x="1249011" y="605023"/>
                  <a:pt x="1274914" y="579120"/>
                </a:cubicBezTo>
                <a:lnTo>
                  <a:pt x="1320634" y="533400"/>
                </a:lnTo>
                <a:cubicBezTo>
                  <a:pt x="1315554" y="436880"/>
                  <a:pt x="1314145" y="340097"/>
                  <a:pt x="1305394" y="243840"/>
                </a:cubicBezTo>
                <a:cubicBezTo>
                  <a:pt x="1300062" y="185190"/>
                  <a:pt x="1285619" y="201961"/>
                  <a:pt x="1244434" y="167640"/>
                </a:cubicBezTo>
                <a:cubicBezTo>
                  <a:pt x="1227877" y="153842"/>
                  <a:pt x="1215271" y="135718"/>
                  <a:pt x="1198714" y="121920"/>
                </a:cubicBezTo>
                <a:cubicBezTo>
                  <a:pt x="1184643" y="110194"/>
                  <a:pt x="1169377" y="99631"/>
                  <a:pt x="1152994" y="91440"/>
                </a:cubicBezTo>
                <a:cubicBezTo>
                  <a:pt x="1131130" y="80508"/>
                  <a:pt x="1065846" y="65843"/>
                  <a:pt x="1046314" y="60960"/>
                </a:cubicBezTo>
                <a:cubicBezTo>
                  <a:pt x="1031074" y="50800"/>
                  <a:pt x="1017429" y="37695"/>
                  <a:pt x="1000594" y="30480"/>
                </a:cubicBezTo>
                <a:cubicBezTo>
                  <a:pt x="971659" y="18079"/>
                  <a:pt x="868822" y="3438"/>
                  <a:pt x="848194" y="0"/>
                </a:cubicBezTo>
                <a:cubicBezTo>
                  <a:pt x="663732" y="7686"/>
                  <a:pt x="566105" y="-12909"/>
                  <a:pt x="421474" y="30480"/>
                </a:cubicBezTo>
                <a:cubicBezTo>
                  <a:pt x="390700" y="39712"/>
                  <a:pt x="356767" y="43138"/>
                  <a:pt x="330034" y="60960"/>
                </a:cubicBezTo>
                <a:lnTo>
                  <a:pt x="192874" y="152400"/>
                </a:lnTo>
                <a:lnTo>
                  <a:pt x="147154" y="182880"/>
                </a:lnTo>
                <a:lnTo>
                  <a:pt x="101434" y="213360"/>
                </a:lnTo>
                <a:cubicBezTo>
                  <a:pt x="14083" y="344387"/>
                  <a:pt x="118810" y="178607"/>
                  <a:pt x="55714" y="304800"/>
                </a:cubicBezTo>
                <a:cubicBezTo>
                  <a:pt x="-3372" y="422973"/>
                  <a:pt x="48300" y="281322"/>
                  <a:pt x="9994" y="396240"/>
                </a:cubicBezTo>
                <a:cubicBezTo>
                  <a:pt x="23914" y="646807"/>
                  <a:pt x="-50499" y="628168"/>
                  <a:pt x="70954" y="701040"/>
                </a:cubicBezTo>
                <a:cubicBezTo>
                  <a:pt x="80694" y="706884"/>
                  <a:pt x="58254" y="706120"/>
                  <a:pt x="70954" y="716280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8-конечная звезда 75"/>
          <p:cNvSpPr/>
          <p:nvPr/>
        </p:nvSpPr>
        <p:spPr>
          <a:xfrm>
            <a:off x="4932040" y="1124745"/>
            <a:ext cx="3580060" cy="2520280"/>
          </a:xfrm>
          <a:prstGeom prst="star8">
            <a:avLst>
              <a:gd name="adj" fmla="val 50000"/>
            </a:avLst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1069555" y="3645024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511086" y="3653124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475656" y="4633532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61614" y="4667428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71432" y="153330"/>
            <a:ext cx="4851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17. Число три. Цифра 3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129696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802018" y="5589240"/>
            <a:ext cx="471500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474340" y="5589240"/>
            <a:ext cx="531676" cy="70788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211960" y="1412776"/>
            <a:ext cx="0" cy="3767933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олилиния 15"/>
          <p:cNvSpPr/>
          <p:nvPr/>
        </p:nvSpPr>
        <p:spPr>
          <a:xfrm>
            <a:off x="5361041" y="1268760"/>
            <a:ext cx="2140896" cy="1708219"/>
          </a:xfrm>
          <a:custGeom>
            <a:avLst/>
            <a:gdLst>
              <a:gd name="connsiteX0" fmla="*/ 37776 w 2140896"/>
              <a:gd name="connsiteY0" fmla="*/ 687139 h 1708219"/>
              <a:gd name="connsiteX1" fmla="*/ 22536 w 2140896"/>
              <a:gd name="connsiteY1" fmla="*/ 1540579 h 1708219"/>
              <a:gd name="connsiteX2" fmla="*/ 129216 w 2140896"/>
              <a:gd name="connsiteY2" fmla="*/ 1677739 h 1708219"/>
              <a:gd name="connsiteX3" fmla="*/ 220656 w 2140896"/>
              <a:gd name="connsiteY3" fmla="*/ 1708219 h 1708219"/>
              <a:gd name="connsiteX4" fmla="*/ 586416 w 2140896"/>
              <a:gd name="connsiteY4" fmla="*/ 1692979 h 1708219"/>
              <a:gd name="connsiteX5" fmla="*/ 677856 w 2140896"/>
              <a:gd name="connsiteY5" fmla="*/ 1662499 h 1708219"/>
              <a:gd name="connsiteX6" fmla="*/ 723576 w 2140896"/>
              <a:gd name="connsiteY6" fmla="*/ 1647259 h 1708219"/>
              <a:gd name="connsiteX7" fmla="*/ 860736 w 2140896"/>
              <a:gd name="connsiteY7" fmla="*/ 1601539 h 1708219"/>
              <a:gd name="connsiteX8" fmla="*/ 906456 w 2140896"/>
              <a:gd name="connsiteY8" fmla="*/ 1586299 h 1708219"/>
              <a:gd name="connsiteX9" fmla="*/ 952176 w 2140896"/>
              <a:gd name="connsiteY9" fmla="*/ 1555819 h 1708219"/>
              <a:gd name="connsiteX10" fmla="*/ 997896 w 2140896"/>
              <a:gd name="connsiteY10" fmla="*/ 1540579 h 1708219"/>
              <a:gd name="connsiteX11" fmla="*/ 1089336 w 2140896"/>
              <a:gd name="connsiteY11" fmla="*/ 1479619 h 1708219"/>
              <a:gd name="connsiteX12" fmla="*/ 1150296 w 2140896"/>
              <a:gd name="connsiteY12" fmla="*/ 1449139 h 1708219"/>
              <a:gd name="connsiteX13" fmla="*/ 1241736 w 2140896"/>
              <a:gd name="connsiteY13" fmla="*/ 1357699 h 1708219"/>
              <a:gd name="connsiteX14" fmla="*/ 1333176 w 2140896"/>
              <a:gd name="connsiteY14" fmla="*/ 1311979 h 1708219"/>
              <a:gd name="connsiteX15" fmla="*/ 1485576 w 2140896"/>
              <a:gd name="connsiteY15" fmla="*/ 1205299 h 1708219"/>
              <a:gd name="connsiteX16" fmla="*/ 1622736 w 2140896"/>
              <a:gd name="connsiteY16" fmla="*/ 1129099 h 1708219"/>
              <a:gd name="connsiteX17" fmla="*/ 1729416 w 2140896"/>
              <a:gd name="connsiteY17" fmla="*/ 1083379 h 1708219"/>
              <a:gd name="connsiteX18" fmla="*/ 1775136 w 2140896"/>
              <a:gd name="connsiteY18" fmla="*/ 1052899 h 1708219"/>
              <a:gd name="connsiteX19" fmla="*/ 1866576 w 2140896"/>
              <a:gd name="connsiteY19" fmla="*/ 1022419 h 1708219"/>
              <a:gd name="connsiteX20" fmla="*/ 1973256 w 2140896"/>
              <a:gd name="connsiteY20" fmla="*/ 961459 h 1708219"/>
              <a:gd name="connsiteX21" fmla="*/ 2064696 w 2140896"/>
              <a:gd name="connsiteY21" fmla="*/ 900499 h 1708219"/>
              <a:gd name="connsiteX22" fmla="*/ 2095176 w 2140896"/>
              <a:gd name="connsiteY22" fmla="*/ 854779 h 1708219"/>
              <a:gd name="connsiteX23" fmla="*/ 2110416 w 2140896"/>
              <a:gd name="connsiteY23" fmla="*/ 809059 h 1708219"/>
              <a:gd name="connsiteX24" fmla="*/ 2140896 w 2140896"/>
              <a:gd name="connsiteY24" fmla="*/ 748099 h 1708219"/>
              <a:gd name="connsiteX25" fmla="*/ 2125656 w 2140896"/>
              <a:gd name="connsiteY25" fmla="*/ 260419 h 1708219"/>
              <a:gd name="connsiteX26" fmla="*/ 2110416 w 2140896"/>
              <a:gd name="connsiteY26" fmla="*/ 214699 h 1708219"/>
              <a:gd name="connsiteX27" fmla="*/ 2018976 w 2140896"/>
              <a:gd name="connsiteY27" fmla="*/ 123259 h 1708219"/>
              <a:gd name="connsiteX28" fmla="*/ 1973256 w 2140896"/>
              <a:gd name="connsiteY28" fmla="*/ 92779 h 1708219"/>
              <a:gd name="connsiteX29" fmla="*/ 1897056 w 2140896"/>
              <a:gd name="connsiteY29" fmla="*/ 77539 h 1708219"/>
              <a:gd name="connsiteX30" fmla="*/ 1241736 w 2140896"/>
              <a:gd name="connsiteY30" fmla="*/ 62299 h 1708219"/>
              <a:gd name="connsiteX31" fmla="*/ 1104576 w 2140896"/>
              <a:gd name="connsiteY31" fmla="*/ 123259 h 1708219"/>
              <a:gd name="connsiteX32" fmla="*/ 1013136 w 2140896"/>
              <a:gd name="connsiteY32" fmla="*/ 153739 h 1708219"/>
              <a:gd name="connsiteX33" fmla="*/ 967416 w 2140896"/>
              <a:gd name="connsiteY33" fmla="*/ 184219 h 1708219"/>
              <a:gd name="connsiteX34" fmla="*/ 875976 w 2140896"/>
              <a:gd name="connsiteY34" fmla="*/ 214699 h 1708219"/>
              <a:gd name="connsiteX35" fmla="*/ 830256 w 2140896"/>
              <a:gd name="connsiteY35" fmla="*/ 245179 h 1708219"/>
              <a:gd name="connsiteX36" fmla="*/ 738816 w 2140896"/>
              <a:gd name="connsiteY36" fmla="*/ 275659 h 1708219"/>
              <a:gd name="connsiteX37" fmla="*/ 693096 w 2140896"/>
              <a:gd name="connsiteY37" fmla="*/ 290899 h 1708219"/>
              <a:gd name="connsiteX38" fmla="*/ 601656 w 2140896"/>
              <a:gd name="connsiteY38" fmla="*/ 336619 h 1708219"/>
              <a:gd name="connsiteX39" fmla="*/ 510216 w 2140896"/>
              <a:gd name="connsiteY39" fmla="*/ 397579 h 1708219"/>
              <a:gd name="connsiteX40" fmla="*/ 464496 w 2140896"/>
              <a:gd name="connsiteY40" fmla="*/ 412819 h 1708219"/>
              <a:gd name="connsiteX41" fmla="*/ 373056 w 2140896"/>
              <a:gd name="connsiteY41" fmla="*/ 458539 h 1708219"/>
              <a:gd name="connsiteX42" fmla="*/ 235896 w 2140896"/>
              <a:gd name="connsiteY42" fmla="*/ 565219 h 1708219"/>
              <a:gd name="connsiteX43" fmla="*/ 113976 w 2140896"/>
              <a:gd name="connsiteY43" fmla="*/ 626179 h 1708219"/>
              <a:gd name="connsiteX44" fmla="*/ 83496 w 2140896"/>
              <a:gd name="connsiteY44" fmla="*/ 671899 h 1708219"/>
              <a:gd name="connsiteX45" fmla="*/ 37776 w 2140896"/>
              <a:gd name="connsiteY45" fmla="*/ 687139 h 170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140896" h="1708219">
                <a:moveTo>
                  <a:pt x="37776" y="687139"/>
                </a:moveTo>
                <a:cubicBezTo>
                  <a:pt x="27616" y="831919"/>
                  <a:pt x="-31663" y="976910"/>
                  <a:pt x="22536" y="1540579"/>
                </a:cubicBezTo>
                <a:cubicBezTo>
                  <a:pt x="24035" y="1556172"/>
                  <a:pt x="99610" y="1661291"/>
                  <a:pt x="129216" y="1677739"/>
                </a:cubicBezTo>
                <a:cubicBezTo>
                  <a:pt x="157302" y="1693342"/>
                  <a:pt x="220656" y="1708219"/>
                  <a:pt x="220656" y="1708219"/>
                </a:cubicBezTo>
                <a:cubicBezTo>
                  <a:pt x="342576" y="1703139"/>
                  <a:pt x="464996" y="1705121"/>
                  <a:pt x="586416" y="1692979"/>
                </a:cubicBezTo>
                <a:cubicBezTo>
                  <a:pt x="618385" y="1689782"/>
                  <a:pt x="647376" y="1672659"/>
                  <a:pt x="677856" y="1662499"/>
                </a:cubicBezTo>
                <a:lnTo>
                  <a:pt x="723576" y="1647259"/>
                </a:lnTo>
                <a:lnTo>
                  <a:pt x="860736" y="1601539"/>
                </a:lnTo>
                <a:cubicBezTo>
                  <a:pt x="875976" y="1596459"/>
                  <a:pt x="893090" y="1595210"/>
                  <a:pt x="906456" y="1586299"/>
                </a:cubicBezTo>
                <a:cubicBezTo>
                  <a:pt x="921696" y="1576139"/>
                  <a:pt x="935793" y="1564010"/>
                  <a:pt x="952176" y="1555819"/>
                </a:cubicBezTo>
                <a:cubicBezTo>
                  <a:pt x="966544" y="1548635"/>
                  <a:pt x="983853" y="1548381"/>
                  <a:pt x="997896" y="1540579"/>
                </a:cubicBezTo>
                <a:cubicBezTo>
                  <a:pt x="1029918" y="1522789"/>
                  <a:pt x="1056571" y="1496002"/>
                  <a:pt x="1089336" y="1479619"/>
                </a:cubicBezTo>
                <a:cubicBezTo>
                  <a:pt x="1109656" y="1469459"/>
                  <a:pt x="1132556" y="1463331"/>
                  <a:pt x="1150296" y="1449139"/>
                </a:cubicBezTo>
                <a:cubicBezTo>
                  <a:pt x="1183956" y="1422211"/>
                  <a:pt x="1200843" y="1371330"/>
                  <a:pt x="1241736" y="1357699"/>
                </a:cubicBezTo>
                <a:cubicBezTo>
                  <a:pt x="1284103" y="1343577"/>
                  <a:pt x="1297724" y="1343492"/>
                  <a:pt x="1333176" y="1311979"/>
                </a:cubicBezTo>
                <a:cubicBezTo>
                  <a:pt x="1457905" y="1201109"/>
                  <a:pt x="1373819" y="1233238"/>
                  <a:pt x="1485576" y="1205299"/>
                </a:cubicBezTo>
                <a:cubicBezTo>
                  <a:pt x="1629070" y="1061805"/>
                  <a:pt x="1398963" y="1278281"/>
                  <a:pt x="1622736" y="1129099"/>
                </a:cubicBezTo>
                <a:cubicBezTo>
                  <a:pt x="1685884" y="1087001"/>
                  <a:pt x="1650687" y="1103061"/>
                  <a:pt x="1729416" y="1083379"/>
                </a:cubicBezTo>
                <a:cubicBezTo>
                  <a:pt x="1744656" y="1073219"/>
                  <a:pt x="1758398" y="1060338"/>
                  <a:pt x="1775136" y="1052899"/>
                </a:cubicBezTo>
                <a:cubicBezTo>
                  <a:pt x="1804496" y="1039850"/>
                  <a:pt x="1866576" y="1022419"/>
                  <a:pt x="1866576" y="1022419"/>
                </a:cubicBezTo>
                <a:cubicBezTo>
                  <a:pt x="1969228" y="919767"/>
                  <a:pt x="1850452" y="1022861"/>
                  <a:pt x="1973256" y="961459"/>
                </a:cubicBezTo>
                <a:cubicBezTo>
                  <a:pt x="2006021" y="945076"/>
                  <a:pt x="2064696" y="900499"/>
                  <a:pt x="2064696" y="900499"/>
                </a:cubicBezTo>
                <a:cubicBezTo>
                  <a:pt x="2074856" y="885259"/>
                  <a:pt x="2086985" y="871162"/>
                  <a:pt x="2095176" y="854779"/>
                </a:cubicBezTo>
                <a:cubicBezTo>
                  <a:pt x="2102360" y="840411"/>
                  <a:pt x="2104088" y="823824"/>
                  <a:pt x="2110416" y="809059"/>
                </a:cubicBezTo>
                <a:cubicBezTo>
                  <a:pt x="2119365" y="788177"/>
                  <a:pt x="2130736" y="768419"/>
                  <a:pt x="2140896" y="748099"/>
                </a:cubicBezTo>
                <a:cubicBezTo>
                  <a:pt x="2135816" y="585539"/>
                  <a:pt x="2134935" y="422793"/>
                  <a:pt x="2125656" y="260419"/>
                </a:cubicBezTo>
                <a:cubicBezTo>
                  <a:pt x="2124740" y="244381"/>
                  <a:pt x="2120279" y="227379"/>
                  <a:pt x="2110416" y="214699"/>
                </a:cubicBezTo>
                <a:cubicBezTo>
                  <a:pt x="2083952" y="180674"/>
                  <a:pt x="2054842" y="147169"/>
                  <a:pt x="2018976" y="123259"/>
                </a:cubicBezTo>
                <a:cubicBezTo>
                  <a:pt x="2003736" y="113099"/>
                  <a:pt x="1990406" y="99210"/>
                  <a:pt x="1973256" y="92779"/>
                </a:cubicBezTo>
                <a:cubicBezTo>
                  <a:pt x="1949002" y="83684"/>
                  <a:pt x="1922456" y="82619"/>
                  <a:pt x="1897056" y="77539"/>
                </a:cubicBezTo>
                <a:cubicBezTo>
                  <a:pt x="1685320" y="-63619"/>
                  <a:pt x="1835142" y="23599"/>
                  <a:pt x="1241736" y="62299"/>
                </a:cubicBezTo>
                <a:cubicBezTo>
                  <a:pt x="1135380" y="69235"/>
                  <a:pt x="1175626" y="91681"/>
                  <a:pt x="1104576" y="123259"/>
                </a:cubicBezTo>
                <a:cubicBezTo>
                  <a:pt x="1075216" y="136308"/>
                  <a:pt x="1039869" y="135917"/>
                  <a:pt x="1013136" y="153739"/>
                </a:cubicBezTo>
                <a:cubicBezTo>
                  <a:pt x="997896" y="163899"/>
                  <a:pt x="984154" y="176780"/>
                  <a:pt x="967416" y="184219"/>
                </a:cubicBezTo>
                <a:cubicBezTo>
                  <a:pt x="938056" y="197268"/>
                  <a:pt x="902709" y="196877"/>
                  <a:pt x="875976" y="214699"/>
                </a:cubicBezTo>
                <a:cubicBezTo>
                  <a:pt x="860736" y="224859"/>
                  <a:pt x="846994" y="237740"/>
                  <a:pt x="830256" y="245179"/>
                </a:cubicBezTo>
                <a:cubicBezTo>
                  <a:pt x="800896" y="258228"/>
                  <a:pt x="769296" y="265499"/>
                  <a:pt x="738816" y="275659"/>
                </a:cubicBezTo>
                <a:cubicBezTo>
                  <a:pt x="723576" y="280739"/>
                  <a:pt x="706462" y="281988"/>
                  <a:pt x="693096" y="290899"/>
                </a:cubicBezTo>
                <a:cubicBezTo>
                  <a:pt x="490128" y="426211"/>
                  <a:pt x="790945" y="231459"/>
                  <a:pt x="601656" y="336619"/>
                </a:cubicBezTo>
                <a:cubicBezTo>
                  <a:pt x="569634" y="354409"/>
                  <a:pt x="544969" y="385995"/>
                  <a:pt x="510216" y="397579"/>
                </a:cubicBezTo>
                <a:cubicBezTo>
                  <a:pt x="494976" y="402659"/>
                  <a:pt x="478864" y="405635"/>
                  <a:pt x="464496" y="412819"/>
                </a:cubicBezTo>
                <a:cubicBezTo>
                  <a:pt x="346323" y="471905"/>
                  <a:pt x="487974" y="420233"/>
                  <a:pt x="373056" y="458539"/>
                </a:cubicBezTo>
                <a:cubicBezTo>
                  <a:pt x="270257" y="561338"/>
                  <a:pt x="322509" y="536348"/>
                  <a:pt x="235896" y="565219"/>
                </a:cubicBezTo>
                <a:cubicBezTo>
                  <a:pt x="101671" y="699444"/>
                  <a:pt x="295666" y="522356"/>
                  <a:pt x="113976" y="626179"/>
                </a:cubicBezTo>
                <a:cubicBezTo>
                  <a:pt x="98073" y="635266"/>
                  <a:pt x="96448" y="658947"/>
                  <a:pt x="83496" y="671899"/>
                </a:cubicBezTo>
                <a:cubicBezTo>
                  <a:pt x="9934" y="745461"/>
                  <a:pt x="47936" y="542359"/>
                  <a:pt x="37776" y="687139"/>
                </a:cubicBez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rot="3399005">
            <a:off x="7202590" y="2132309"/>
            <a:ext cx="913210" cy="1303197"/>
          </a:xfrm>
          <a:custGeom>
            <a:avLst/>
            <a:gdLst>
              <a:gd name="connsiteX0" fmla="*/ 868680 w 960120"/>
              <a:gd name="connsiteY0" fmla="*/ 228600 h 1158240"/>
              <a:gd name="connsiteX1" fmla="*/ 746760 w 960120"/>
              <a:gd name="connsiteY1" fmla="*/ 121920 h 1158240"/>
              <a:gd name="connsiteX2" fmla="*/ 731520 w 960120"/>
              <a:gd name="connsiteY2" fmla="*/ 76200 h 1158240"/>
              <a:gd name="connsiteX3" fmla="*/ 640080 w 960120"/>
              <a:gd name="connsiteY3" fmla="*/ 30480 h 1158240"/>
              <a:gd name="connsiteX4" fmla="*/ 594360 w 960120"/>
              <a:gd name="connsiteY4" fmla="*/ 0 h 1158240"/>
              <a:gd name="connsiteX5" fmla="*/ 548640 w 960120"/>
              <a:gd name="connsiteY5" fmla="*/ 15240 h 1158240"/>
              <a:gd name="connsiteX6" fmla="*/ 533400 w 960120"/>
              <a:gd name="connsiteY6" fmla="*/ 60960 h 1158240"/>
              <a:gd name="connsiteX7" fmla="*/ 487680 w 960120"/>
              <a:gd name="connsiteY7" fmla="*/ 106680 h 1158240"/>
              <a:gd name="connsiteX8" fmla="*/ 457200 w 960120"/>
              <a:gd name="connsiteY8" fmla="*/ 152400 h 1158240"/>
              <a:gd name="connsiteX9" fmla="*/ 320040 w 960120"/>
              <a:gd name="connsiteY9" fmla="*/ 213360 h 1158240"/>
              <a:gd name="connsiteX10" fmla="*/ 274320 w 960120"/>
              <a:gd name="connsiteY10" fmla="*/ 228600 h 1158240"/>
              <a:gd name="connsiteX11" fmla="*/ 228600 w 960120"/>
              <a:gd name="connsiteY11" fmla="*/ 259080 h 1158240"/>
              <a:gd name="connsiteX12" fmla="*/ 198120 w 960120"/>
              <a:gd name="connsiteY12" fmla="*/ 304800 h 1158240"/>
              <a:gd name="connsiteX13" fmla="*/ 106680 w 960120"/>
              <a:gd name="connsiteY13" fmla="*/ 365760 h 1158240"/>
              <a:gd name="connsiteX14" fmla="*/ 45720 w 960120"/>
              <a:gd name="connsiteY14" fmla="*/ 502920 h 1158240"/>
              <a:gd name="connsiteX15" fmla="*/ 30480 w 960120"/>
              <a:gd name="connsiteY15" fmla="*/ 548640 h 1158240"/>
              <a:gd name="connsiteX16" fmla="*/ 0 w 960120"/>
              <a:gd name="connsiteY16" fmla="*/ 594360 h 1158240"/>
              <a:gd name="connsiteX17" fmla="*/ 76200 w 960120"/>
              <a:gd name="connsiteY17" fmla="*/ 1005840 h 1158240"/>
              <a:gd name="connsiteX18" fmla="*/ 167640 w 960120"/>
              <a:gd name="connsiteY18" fmla="*/ 1066800 h 1158240"/>
              <a:gd name="connsiteX19" fmla="*/ 259080 w 960120"/>
              <a:gd name="connsiteY19" fmla="*/ 1127760 h 1158240"/>
              <a:gd name="connsiteX20" fmla="*/ 350520 w 960120"/>
              <a:gd name="connsiteY20" fmla="*/ 1158240 h 1158240"/>
              <a:gd name="connsiteX21" fmla="*/ 548640 w 960120"/>
              <a:gd name="connsiteY21" fmla="*/ 1143000 h 1158240"/>
              <a:gd name="connsiteX22" fmla="*/ 624840 w 960120"/>
              <a:gd name="connsiteY22" fmla="*/ 1127760 h 1158240"/>
              <a:gd name="connsiteX23" fmla="*/ 716280 w 960120"/>
              <a:gd name="connsiteY23" fmla="*/ 1066800 h 1158240"/>
              <a:gd name="connsiteX24" fmla="*/ 853440 w 960120"/>
              <a:gd name="connsiteY24" fmla="*/ 1005840 h 1158240"/>
              <a:gd name="connsiteX25" fmla="*/ 883920 w 960120"/>
              <a:gd name="connsiteY25" fmla="*/ 960120 h 1158240"/>
              <a:gd name="connsiteX26" fmla="*/ 929640 w 960120"/>
              <a:gd name="connsiteY26" fmla="*/ 868680 h 1158240"/>
              <a:gd name="connsiteX27" fmla="*/ 944880 w 960120"/>
              <a:gd name="connsiteY27" fmla="*/ 807720 h 1158240"/>
              <a:gd name="connsiteX28" fmla="*/ 960120 w 960120"/>
              <a:gd name="connsiteY28" fmla="*/ 762000 h 1158240"/>
              <a:gd name="connsiteX29" fmla="*/ 944880 w 960120"/>
              <a:gd name="connsiteY29" fmla="*/ 579120 h 1158240"/>
              <a:gd name="connsiteX30" fmla="*/ 914400 w 960120"/>
              <a:gd name="connsiteY30" fmla="*/ 487680 h 1158240"/>
              <a:gd name="connsiteX31" fmla="*/ 883920 w 960120"/>
              <a:gd name="connsiteY31" fmla="*/ 396240 h 1158240"/>
              <a:gd name="connsiteX32" fmla="*/ 868680 w 960120"/>
              <a:gd name="connsiteY32" fmla="*/ 350520 h 1158240"/>
              <a:gd name="connsiteX33" fmla="*/ 853440 w 960120"/>
              <a:gd name="connsiteY33" fmla="*/ 274320 h 1158240"/>
              <a:gd name="connsiteX34" fmla="*/ 822960 w 960120"/>
              <a:gd name="connsiteY34" fmla="*/ 198120 h 1158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60120" h="1158240">
                <a:moveTo>
                  <a:pt x="868680" y="228600"/>
                </a:moveTo>
                <a:cubicBezTo>
                  <a:pt x="849733" y="213442"/>
                  <a:pt x="766394" y="151372"/>
                  <a:pt x="746760" y="121920"/>
                </a:cubicBezTo>
                <a:cubicBezTo>
                  <a:pt x="737849" y="108554"/>
                  <a:pt x="741555" y="88744"/>
                  <a:pt x="731520" y="76200"/>
                </a:cubicBezTo>
                <a:cubicBezTo>
                  <a:pt x="702403" y="39804"/>
                  <a:pt x="676892" y="48886"/>
                  <a:pt x="640080" y="30480"/>
                </a:cubicBezTo>
                <a:cubicBezTo>
                  <a:pt x="623697" y="22289"/>
                  <a:pt x="609600" y="10160"/>
                  <a:pt x="594360" y="0"/>
                </a:cubicBezTo>
                <a:cubicBezTo>
                  <a:pt x="579120" y="5080"/>
                  <a:pt x="559999" y="3881"/>
                  <a:pt x="548640" y="15240"/>
                </a:cubicBezTo>
                <a:cubicBezTo>
                  <a:pt x="537281" y="26599"/>
                  <a:pt x="542311" y="47594"/>
                  <a:pt x="533400" y="60960"/>
                </a:cubicBezTo>
                <a:cubicBezTo>
                  <a:pt x="521445" y="78893"/>
                  <a:pt x="501478" y="90123"/>
                  <a:pt x="487680" y="106680"/>
                </a:cubicBezTo>
                <a:cubicBezTo>
                  <a:pt x="475954" y="120751"/>
                  <a:pt x="470152" y="139448"/>
                  <a:pt x="457200" y="152400"/>
                </a:cubicBezTo>
                <a:cubicBezTo>
                  <a:pt x="420974" y="188626"/>
                  <a:pt x="365311" y="198270"/>
                  <a:pt x="320040" y="213360"/>
                </a:cubicBezTo>
                <a:cubicBezTo>
                  <a:pt x="304800" y="218440"/>
                  <a:pt x="287686" y="219689"/>
                  <a:pt x="274320" y="228600"/>
                </a:cubicBezTo>
                <a:lnTo>
                  <a:pt x="228600" y="259080"/>
                </a:lnTo>
                <a:cubicBezTo>
                  <a:pt x="218440" y="274320"/>
                  <a:pt x="211904" y="292739"/>
                  <a:pt x="198120" y="304800"/>
                </a:cubicBezTo>
                <a:cubicBezTo>
                  <a:pt x="170551" y="328923"/>
                  <a:pt x="106680" y="365760"/>
                  <a:pt x="106680" y="365760"/>
                </a:cubicBezTo>
                <a:cubicBezTo>
                  <a:pt x="58378" y="438213"/>
                  <a:pt x="81992" y="394104"/>
                  <a:pt x="45720" y="502920"/>
                </a:cubicBezTo>
                <a:cubicBezTo>
                  <a:pt x="40640" y="518160"/>
                  <a:pt x="39391" y="535274"/>
                  <a:pt x="30480" y="548640"/>
                </a:cubicBezTo>
                <a:lnTo>
                  <a:pt x="0" y="594360"/>
                </a:lnTo>
                <a:cubicBezTo>
                  <a:pt x="7009" y="720521"/>
                  <a:pt x="-16081" y="895103"/>
                  <a:pt x="76200" y="1005840"/>
                </a:cubicBezTo>
                <a:cubicBezTo>
                  <a:pt x="146176" y="1089811"/>
                  <a:pt x="91861" y="1024700"/>
                  <a:pt x="167640" y="1066800"/>
                </a:cubicBezTo>
                <a:cubicBezTo>
                  <a:pt x="199662" y="1084590"/>
                  <a:pt x="224327" y="1116176"/>
                  <a:pt x="259080" y="1127760"/>
                </a:cubicBezTo>
                <a:lnTo>
                  <a:pt x="350520" y="1158240"/>
                </a:lnTo>
                <a:cubicBezTo>
                  <a:pt x="416560" y="1153160"/>
                  <a:pt x="482810" y="1150314"/>
                  <a:pt x="548640" y="1143000"/>
                </a:cubicBezTo>
                <a:cubicBezTo>
                  <a:pt x="574385" y="1140139"/>
                  <a:pt x="601259" y="1138479"/>
                  <a:pt x="624840" y="1127760"/>
                </a:cubicBezTo>
                <a:cubicBezTo>
                  <a:pt x="658189" y="1112601"/>
                  <a:pt x="681527" y="1078384"/>
                  <a:pt x="716280" y="1066800"/>
                </a:cubicBezTo>
                <a:cubicBezTo>
                  <a:pt x="825096" y="1030528"/>
                  <a:pt x="780987" y="1054142"/>
                  <a:pt x="853440" y="1005840"/>
                </a:cubicBezTo>
                <a:cubicBezTo>
                  <a:pt x="863600" y="990600"/>
                  <a:pt x="875729" y="976503"/>
                  <a:pt x="883920" y="960120"/>
                </a:cubicBezTo>
                <a:cubicBezTo>
                  <a:pt x="947016" y="833927"/>
                  <a:pt x="842289" y="999707"/>
                  <a:pt x="929640" y="868680"/>
                </a:cubicBezTo>
                <a:cubicBezTo>
                  <a:pt x="934720" y="848360"/>
                  <a:pt x="939126" y="827859"/>
                  <a:pt x="944880" y="807720"/>
                </a:cubicBezTo>
                <a:cubicBezTo>
                  <a:pt x="949293" y="792274"/>
                  <a:pt x="960120" y="778064"/>
                  <a:pt x="960120" y="762000"/>
                </a:cubicBezTo>
                <a:cubicBezTo>
                  <a:pt x="960120" y="700829"/>
                  <a:pt x="954936" y="639459"/>
                  <a:pt x="944880" y="579120"/>
                </a:cubicBezTo>
                <a:cubicBezTo>
                  <a:pt x="939598" y="547428"/>
                  <a:pt x="924560" y="518160"/>
                  <a:pt x="914400" y="487680"/>
                </a:cubicBezTo>
                <a:lnTo>
                  <a:pt x="883920" y="396240"/>
                </a:lnTo>
                <a:cubicBezTo>
                  <a:pt x="878840" y="381000"/>
                  <a:pt x="871830" y="366272"/>
                  <a:pt x="868680" y="350520"/>
                </a:cubicBezTo>
                <a:cubicBezTo>
                  <a:pt x="863600" y="325120"/>
                  <a:pt x="862535" y="298574"/>
                  <a:pt x="853440" y="274320"/>
                </a:cubicBezTo>
                <a:cubicBezTo>
                  <a:pt x="817324" y="178011"/>
                  <a:pt x="822960" y="270289"/>
                  <a:pt x="822960" y="198120"/>
                </a:cubicBezTo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4860755" y="5788784"/>
            <a:ext cx="2158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28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3968" y="352354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 цвету</a:t>
            </a:r>
            <a:endParaRPr lang="ru-RU" sz="24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27798" y="1590259"/>
            <a:ext cx="66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К.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460432" y="1590259"/>
            <a:ext cx="542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П.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05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0" grpId="0" animBg="1"/>
      <p:bldP spid="92" grpId="0" animBg="1"/>
      <p:bldP spid="60" grpId="0" animBg="1"/>
      <p:bldP spid="69" grpId="0" animBg="1"/>
      <p:bldP spid="69" grpId="1" animBg="1"/>
      <p:bldP spid="82" grpId="0" animBg="1"/>
      <p:bldP spid="16" grpId="0" animBg="1"/>
      <p:bldP spid="18" grpId="0" animBg="1"/>
      <p:bldP spid="42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1044</TotalTime>
  <Words>526</Words>
  <Application>Microsoft Office PowerPoint</Application>
  <PresentationFormat>Экран (4:3)</PresentationFormat>
  <Paragraphs>158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107</cp:revision>
  <dcterms:created xsi:type="dcterms:W3CDTF">2010-09-27T16:17:46Z</dcterms:created>
  <dcterms:modified xsi:type="dcterms:W3CDTF">2016-02-02T18:15:31Z</dcterms:modified>
</cp:coreProperties>
</file>