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58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2/Snow_Scene_at_Shipka_Pass_1.JPG?uselang=ru" TargetMode="External"/><Relationship Id="rId2" Type="http://schemas.openxmlformats.org/officeDocument/2006/relationships/hyperlink" Target="http://upload.wikimedia.org/wikipedia/commons/c/c2/SnowflakesWilsonBentley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al.ru/uzor/uzoryi-na-oknah-sochinen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708920"/>
            <a:ext cx="691276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СНЕЖНЫЕ УЗОРЫ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7685" y="3780329"/>
            <a:ext cx="154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latin typeface="Calibri" panose="020F0502020204030204" pitchFamily="34" charset="0"/>
              </a:rPr>
              <a:t>Урок </a:t>
            </a:r>
            <a:r>
              <a:rPr lang="ru-RU" sz="3200" dirty="0" smtClean="0">
                <a:latin typeface="Calibri" panose="020F0502020204030204" pitchFamily="34" charset="0"/>
              </a:rPr>
              <a:t>1</a:t>
            </a:r>
            <a:r>
              <a:rPr lang="en-US" sz="3200" dirty="0" smtClean="0">
                <a:latin typeface="Calibri" panose="020F0502020204030204" pitchFamily="34" charset="0"/>
              </a:rPr>
              <a:t>0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6096" y="5512876"/>
            <a:ext cx="3436664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Снежинки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на фотографиях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72810" y="980727"/>
            <a:ext cx="4331238" cy="5537357"/>
            <a:chOff x="672810" y="980727"/>
            <a:chExt cx="4331238" cy="5537357"/>
          </a:xfrm>
        </p:grpSpPr>
        <p:pic>
          <p:nvPicPr>
            <p:cNvPr id="2050" name="Picture 2" descr="http://upload.wikimedia.org/wikipedia/commons/c/c2/SnowflakesWilsonBentley.jpg?uselang=r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810" y="980727"/>
              <a:ext cx="4331238" cy="5537357"/>
            </a:xfrm>
            <a:prstGeom prst="rect">
              <a:avLst/>
            </a:prstGeom>
            <a:noFill/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4211960" y="2009160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230504" y="348576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679173" y="2009160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694413" y="3473976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679173" y="494116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283968" y="491576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40664" y="6324560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679173" y="636898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15616" y="637406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684552" y="637406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140613" y="4987776"/>
              <a:ext cx="175787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084490" y="348576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84490" y="2012608"/>
              <a:ext cx="288032" cy="1440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7/72/Snow_Scene_at_Shipka_Pass_1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24736" cy="49685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51000" y="756285"/>
            <a:ext cx="70420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Зимний пейзаж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Skiing Christmas '05 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24736" cy="49685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51000" y="756285"/>
            <a:ext cx="70420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Иней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на поверхности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снега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узоры на окнах сочин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379" y="1556792"/>
            <a:ext cx="5421242" cy="49685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51000" y="756285"/>
            <a:ext cx="70420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Морозный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узор на окне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имние узоры на окн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719" y="1556792"/>
            <a:ext cx="6634563" cy="49685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51000" y="756285"/>
            <a:ext cx="70420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Морозный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узор на окне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836712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Интернет-ресурсы: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  2. </a:t>
            </a:r>
            <a:r>
              <a:rPr lang="en-US" sz="2400" dirty="0" smtClean="0"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latin typeface="Calibri" panose="020F0502020204030204" pitchFamily="34" charset="0"/>
              </a:rPr>
              <a:t>Режим доступа : </a:t>
            </a:r>
            <a:r>
              <a:rPr lang="en-US" sz="24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2"/>
              </a:rPr>
              <a:t>upload.wikimedia.org/wikipedia/commons/c/c2/SnowflakesWilsonBentley.jpg?uselang=ru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  3. </a:t>
            </a:r>
            <a:r>
              <a:rPr lang="en-US" sz="2400" dirty="0">
                <a:latin typeface="Calibri" panose="020F0502020204030204" pitchFamily="34" charset="0"/>
              </a:rPr>
              <a:t>– </a:t>
            </a:r>
            <a:r>
              <a:rPr lang="ru-RU" sz="2400" dirty="0">
                <a:latin typeface="Calibri" panose="020F0502020204030204" pitchFamily="34" charset="0"/>
              </a:rPr>
              <a:t>Режим доступа </a:t>
            </a:r>
            <a:r>
              <a:rPr lang="ru-RU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3"/>
              </a:rPr>
              <a:t>://upload.wikimedia.org/wikipedia/commons/7/72/Snow_Scene_at_Shipka_Pass_1.JPG?uselang=ru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>
                <a:latin typeface="Calibri" panose="020F0502020204030204" pitchFamily="34" charset="0"/>
              </a:rPr>
              <a:t>Слайд </a:t>
            </a:r>
            <a:r>
              <a:rPr lang="ru-RU" sz="2400" smtClean="0">
                <a:latin typeface="Calibri" panose="020F0502020204030204" pitchFamily="34" charset="0"/>
              </a:rPr>
              <a:t> 4</a:t>
            </a:r>
            <a:r>
              <a:rPr lang="ru-RU" sz="2400" dirty="0">
                <a:latin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</a:rPr>
              <a:t>– </a:t>
            </a:r>
            <a:r>
              <a:rPr lang="ru-RU" sz="2400" dirty="0">
                <a:latin typeface="Calibri" panose="020F0502020204030204" pitchFamily="34" charset="0"/>
              </a:rPr>
              <a:t>Режим доступа : </a:t>
            </a: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upload.wikimedia.org/wikipedia/commons/7/72/Snow_Scene_at_Shipka_Pass_1.JPG?uselang=ru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Слайды 5–6.</a:t>
            </a:r>
            <a:r>
              <a:rPr lang="en-US" sz="2400" dirty="0">
                <a:latin typeface="Calibri" panose="020F0502020204030204" pitchFamily="34" charset="0"/>
              </a:rPr>
              <a:t> – </a:t>
            </a:r>
            <a:r>
              <a:rPr lang="ru-RU" sz="2400" dirty="0">
                <a:latin typeface="Calibri" panose="020F0502020204030204" pitchFamily="34" charset="0"/>
              </a:rPr>
              <a:t>Режим доступа :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br>
              <a:rPr lang="ru-RU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4"/>
              </a:rPr>
              <a:t>imgal.ru/uzor/uzoryi-na-oknah-sochinenie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рок 10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4E6C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10</Template>
  <TotalTime>0</TotalTime>
  <Words>59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Урок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2016-02-05T06:09:25Z</dcterms:created>
  <dcterms:modified xsi:type="dcterms:W3CDTF">2016-02-05T06:09:39Z</dcterms:modified>
</cp:coreProperties>
</file>