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9" r:id="rId3"/>
    <p:sldId id="281" r:id="rId4"/>
    <p:sldId id="274" r:id="rId5"/>
    <p:sldId id="270" r:id="rId6"/>
    <p:sldId id="259" r:id="rId7"/>
    <p:sldId id="275" r:id="rId8"/>
    <p:sldId id="258" r:id="rId9"/>
    <p:sldId id="261" r:id="rId10"/>
    <p:sldId id="276" r:id="rId11"/>
    <p:sldId id="280" r:id="rId12"/>
    <p:sldId id="277" r:id="rId13"/>
    <p:sldId id="279" r:id="rId14"/>
    <p:sldId id="282" r:id="rId15"/>
    <p:sldId id="283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3FF"/>
    <a:srgbClr val="C8B000"/>
    <a:srgbClr val="FFC000"/>
    <a:srgbClr val="504600"/>
    <a:srgbClr val="E21ED9"/>
    <a:srgbClr val="3D9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89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«Равенства и неравенства»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97"/>
          <a:stretch/>
        </p:blipFill>
        <p:spPr bwMode="auto">
          <a:xfrm>
            <a:off x="261735" y="1785926"/>
            <a:ext cx="5024646" cy="243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231875" y="1953681"/>
            <a:ext cx="37862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175475" y="4449306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71670" y="271462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4449306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44493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44493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44493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2346" y="1124744"/>
            <a:ext cx="8880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Кати в верные равенства и неравенства. Запиши в «окошках» нужные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4131" y="2721114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2421479" flipH="1">
            <a:off x="7610868" y="2921890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9976" y="272111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76056" y="272111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88206" y="2721114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8132" y="2042111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050642" y="2042111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овина рамки 55"/>
          <p:cNvSpPr/>
          <p:nvPr/>
        </p:nvSpPr>
        <p:spPr>
          <a:xfrm rot="2421479" flipH="1">
            <a:off x="4425349" y="294069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87022" y="2721114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76324" y="272111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393" y="2712839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85903" y="5435045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248529" y="414908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нарисовал аквариумы для рыбок. Как изменить рисунок, чтобы рыбок и аквариумов стало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0" y="1715234"/>
            <a:ext cx="132709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601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1708986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335677" y="3356992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2771800" y="3365575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9" name="Прямая соединительная линия 148"/>
          <p:cNvCxnSpPr/>
          <p:nvPr/>
        </p:nvCxnSpPr>
        <p:spPr>
          <a:xfrm>
            <a:off x="171432" y="4509120"/>
            <a:ext cx="8829723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213083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1444992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614">
            <a:off x="4179263" y="5429126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53" y="5644936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5738204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69804" y="4437112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нарисовал аквариумы для рыбок. Как изменить рисунок, чтобы рыбок и аквариумов стало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0" y="1715234"/>
            <a:ext cx="132709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601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1708986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335677" y="3356992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2771800" y="3365575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9" name="Прямая соединительная линия 148"/>
          <p:cNvCxnSpPr/>
          <p:nvPr/>
        </p:nvCxnSpPr>
        <p:spPr>
          <a:xfrm>
            <a:off x="171432" y="4509120"/>
            <a:ext cx="8829723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1532524" y="5390469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241085" y="5390469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614">
            <a:off x="4179263" y="5429126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53" y="5644936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5738204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" name="Дуга 150"/>
          <p:cNvSpPr/>
          <p:nvPr/>
        </p:nvSpPr>
        <p:spPr>
          <a:xfrm>
            <a:off x="945901" y="2408370"/>
            <a:ext cx="45719" cy="1956734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Дуга 164"/>
          <p:cNvSpPr/>
          <p:nvPr/>
        </p:nvSpPr>
        <p:spPr>
          <a:xfrm>
            <a:off x="3544080" y="2276872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Дуга 165"/>
          <p:cNvSpPr/>
          <p:nvPr/>
        </p:nvSpPr>
        <p:spPr>
          <a:xfrm>
            <a:off x="6012160" y="2270613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Дуга 166"/>
          <p:cNvSpPr/>
          <p:nvPr/>
        </p:nvSpPr>
        <p:spPr>
          <a:xfrm>
            <a:off x="8244408" y="2370055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TextBox 167"/>
          <p:cNvSpPr txBox="1"/>
          <p:nvPr/>
        </p:nvSpPr>
        <p:spPr>
          <a:xfrm>
            <a:off x="7097687" y="4607983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8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56441 -0.2858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2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64375 -0.2858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65" grpId="0" animBg="1"/>
      <p:bldP spid="166" grpId="0" animBg="1"/>
      <p:bldP spid="167" grpId="0" animBg="1"/>
      <p:bldP spid="1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нарисовал аквариумы для рыбок. Как изменить рисунок, чтобы рыбок и аквариумов стало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30" y="1715234"/>
            <a:ext cx="1327096" cy="7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3601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1708986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335677" y="3356992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2771800" y="3365575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9" name="Прямая соединительная линия 148"/>
          <p:cNvCxnSpPr/>
          <p:nvPr/>
        </p:nvCxnSpPr>
        <p:spPr>
          <a:xfrm>
            <a:off x="171432" y="4509120"/>
            <a:ext cx="8829723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213083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/>
          <a:stretch/>
        </p:blipFill>
        <p:spPr bwMode="auto">
          <a:xfrm>
            <a:off x="1444992" y="5314731"/>
            <a:ext cx="12204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614">
            <a:off x="4179263" y="5429126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53" y="5644936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2478" y="5738204"/>
            <a:ext cx="1204199" cy="67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Дуга 16"/>
          <p:cNvSpPr/>
          <p:nvPr/>
        </p:nvSpPr>
        <p:spPr>
          <a:xfrm>
            <a:off x="945901" y="2408370"/>
            <a:ext cx="45719" cy="1956734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3544080" y="2276872"/>
            <a:ext cx="45719" cy="2232248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103298" y="4551511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поймал окуня, ерша и щуку. Окуня он поймал позже ерша, но раньше щуки. Покажи стрелками, в каком порядке он ловил рыб.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630" y="2138161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772" y="229660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362879"/>
            <a:ext cx="1204199" cy="6790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465" y="391596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465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227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69804" y="4437112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поймал окуня, ерша и щуку. Окуня он поймал позже ерша, но раньше щуки. Покажи стрелками, в каком порядке он ловил рыб.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630" y="2138161"/>
            <a:ext cx="3128737" cy="93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772" y="2296602"/>
            <a:ext cx="1369596" cy="77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362879"/>
            <a:ext cx="1204199" cy="6790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465" y="391596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465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227" y="391120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03297" y="5877272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7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48148E-6 L 0.28073 0.368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8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24635 0.372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9" y="1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-0.55504 0.37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60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06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4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529" y="2889887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20234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3531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41899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97636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53379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771865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97737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338788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43409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4542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12161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220486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221888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2243556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3482" y="2218713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1520" y="544522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4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529" y="2889887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20234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35310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41899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97636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53379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771865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977372" y="134463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338788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43409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4542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12161" y="126876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220486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221888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2243556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9792" y="2206605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9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 L -0.2 -0.131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4879 -0.1365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31007 -0.13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3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81111 -0.134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56" y="-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7" grpId="0"/>
      <p:bldP spid="68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466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2254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529" y="2889887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220486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222740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97636" y="1268760"/>
            <a:ext cx="1745850" cy="722209"/>
            <a:chOff x="4897636" y="1268760"/>
            <a:chExt cx="1745850" cy="722209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620234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97636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34542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17539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141899" y="1268760"/>
            <a:ext cx="1534557" cy="722209"/>
            <a:chOff x="7141899" y="1268760"/>
            <a:chExt cx="1534557" cy="72220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823531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141899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771865" y="1265061"/>
            <a:ext cx="1646653" cy="725908"/>
            <a:chOff x="2771865" y="1265061"/>
            <a:chExt cx="1646653" cy="725908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771865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97737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38788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47864" y="1265061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23528" y="1268759"/>
            <a:ext cx="1651410" cy="722210"/>
            <a:chOff x="323528" y="1268759"/>
            <a:chExt cx="1651410" cy="722210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323528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3379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3409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34576" y="1268759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32696" y="2897568"/>
            <a:ext cx="817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какие группы можно разбить эти записи?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549" y="5729905"/>
            <a:ext cx="8270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названия к ним можно придумать?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44008" y="3543899"/>
            <a:ext cx="0" cy="226136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1600" y="5037407"/>
            <a:ext cx="2783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Это-равенства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4088" y="5037407"/>
            <a:ext cx="348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Это-неравенства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5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56647E-6 L -0.00364 0.346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7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56647E-6 L -0.28073 0.335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45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6647E-6 L 0.23628 0.335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56647E-6 L -0.0342 0.325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16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9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записала равенства, а Петя - неравенства. Прочитай сначала записи Кати, а потом – записи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4711" y="4221088"/>
            <a:ext cx="145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3384" y="4221088"/>
            <a:ext cx="145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48529" y="3717032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4897636" y="2095905"/>
            <a:ext cx="1745850" cy="722209"/>
            <a:chOff x="4897636" y="1268760"/>
            <a:chExt cx="1745850" cy="722209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20234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897636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34542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17539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7141899" y="2095905"/>
            <a:ext cx="1534557" cy="722209"/>
            <a:chOff x="7141899" y="1268760"/>
            <a:chExt cx="1534557" cy="722209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8235310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7141899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12161" y="1268760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&gt;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2771865" y="2092206"/>
            <a:ext cx="1646653" cy="725908"/>
            <a:chOff x="2771865" y="1265061"/>
            <a:chExt cx="1646653" cy="72590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2771865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397737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38788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347864" y="1265061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&lt;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23528" y="2095904"/>
            <a:ext cx="1651410" cy="722210"/>
            <a:chOff x="323528" y="1268759"/>
            <a:chExt cx="1651410" cy="722210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323528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1533792" y="1344638"/>
              <a:ext cx="4411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43409" y="1268760"/>
              <a:ext cx="632247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34576" y="1268759"/>
              <a:ext cx="6322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ru-RU" sz="3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84" name="Прямая соединительная линия 83"/>
          <p:cNvCxnSpPr/>
          <p:nvPr/>
        </p:nvCxnSpPr>
        <p:spPr>
          <a:xfrm>
            <a:off x="4644008" y="3831931"/>
            <a:ext cx="6607" cy="197333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71600" y="5734997"/>
            <a:ext cx="2783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Это-равенства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364088" y="5734997"/>
            <a:ext cx="348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Это-неравенства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1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13873E-6 L -0.00364 0.477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3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5607E-6 L -0.30434 0.471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26" y="23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5607E-6 L 0.29132 0.450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22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3873E-6 L 0.00521 0.456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2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составил неравенства к рисункам. Верные ли они?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451698" y="2161470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716632" y="3005203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2869473" y="2075378"/>
            <a:ext cx="778461" cy="68923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87327" y="2152088"/>
            <a:ext cx="681766" cy="68169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7557760" y="1994729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5-конечная звезда 54"/>
          <p:cNvSpPr/>
          <p:nvPr/>
        </p:nvSpPr>
        <p:spPr>
          <a:xfrm>
            <a:off x="7514839" y="2733968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176736" y="1560191"/>
            <a:ext cx="0" cy="31777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8-конечная звезда 6"/>
          <p:cNvSpPr/>
          <p:nvPr/>
        </p:nvSpPr>
        <p:spPr>
          <a:xfrm>
            <a:off x="125534" y="2020088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8-конечная звезда 56"/>
          <p:cNvSpPr/>
          <p:nvPr/>
        </p:nvSpPr>
        <p:spPr>
          <a:xfrm>
            <a:off x="2422286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8-конечная звезда 57"/>
          <p:cNvSpPr/>
          <p:nvPr/>
        </p:nvSpPr>
        <p:spPr>
          <a:xfrm>
            <a:off x="4430193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8-конечная звезда 58"/>
          <p:cNvSpPr/>
          <p:nvPr/>
        </p:nvSpPr>
        <p:spPr>
          <a:xfrm>
            <a:off x="7164288" y="1962793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517821" y="4091587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823625" y="4091587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6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составил неравенства к рисункам. Верные ли они?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451698" y="2161470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716632" y="3005203"/>
            <a:ext cx="683888" cy="621717"/>
          </a:xfrm>
          <a:prstGeom prst="ellipse">
            <a:avLst/>
          </a:prstGeom>
          <a:solidFill>
            <a:srgbClr val="E21ED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2869473" y="2075378"/>
            <a:ext cx="778461" cy="68923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87327" y="2152088"/>
            <a:ext cx="681766" cy="68169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7557760" y="1994729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5-конечная звезда 54"/>
          <p:cNvSpPr/>
          <p:nvPr/>
        </p:nvSpPr>
        <p:spPr>
          <a:xfrm>
            <a:off x="7514839" y="2733968"/>
            <a:ext cx="839048" cy="839048"/>
          </a:xfrm>
          <a:prstGeom prst="star5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176736" y="1560191"/>
            <a:ext cx="0" cy="31777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8-конечная звезда 6"/>
          <p:cNvSpPr/>
          <p:nvPr/>
        </p:nvSpPr>
        <p:spPr>
          <a:xfrm>
            <a:off x="125534" y="2020088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8-конечная звезда 56"/>
          <p:cNvSpPr/>
          <p:nvPr/>
        </p:nvSpPr>
        <p:spPr>
          <a:xfrm>
            <a:off x="2422286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8-конечная звезда 57"/>
          <p:cNvSpPr/>
          <p:nvPr/>
        </p:nvSpPr>
        <p:spPr>
          <a:xfrm>
            <a:off x="4430193" y="1782617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8-конечная звезда 58"/>
          <p:cNvSpPr/>
          <p:nvPr/>
        </p:nvSpPr>
        <p:spPr>
          <a:xfrm>
            <a:off x="7164288" y="1962793"/>
            <a:ext cx="1656184" cy="1768951"/>
          </a:xfrm>
          <a:prstGeom prst="star8">
            <a:avLst>
              <a:gd name="adj" fmla="val 50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795370" y="2039472"/>
            <a:ext cx="2282517" cy="739239"/>
          </a:xfrm>
          <a:prstGeom prst="arc">
            <a:avLst>
              <a:gd name="adj1" fmla="val 11465837"/>
              <a:gd name="adj2" fmla="val 2154417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517821" y="4091587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823625" y="4091587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Дуга 65"/>
          <p:cNvSpPr/>
          <p:nvPr/>
        </p:nvSpPr>
        <p:spPr>
          <a:xfrm rot="21176628">
            <a:off x="5543491" y="2297472"/>
            <a:ext cx="2282517" cy="739239"/>
          </a:xfrm>
          <a:prstGeom prst="arc">
            <a:avLst>
              <a:gd name="adj1" fmla="val 11465837"/>
              <a:gd name="adj2" fmla="val 2154417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/>
      <p:bldP spid="65" grpId="0"/>
      <p:bldP spid="66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написания цифры 1 и цифры 2.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6555825" y="310859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5218330" y="444990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0" name="32-конечная звезда 99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1" name="Дуга 100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16476901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9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32-конечная звезда 6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69" idx="0"/>
            <a:endCxn id="69" idx="2"/>
          </p:cNvCxnSpPr>
          <p:nvPr/>
        </p:nvCxnSpPr>
        <p:spPr>
          <a:xfrm>
            <a:off x="2548657" y="3069280"/>
            <a:ext cx="0" cy="2682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9" idx="1"/>
            <a:endCxn id="69" idx="3"/>
          </p:cNvCxnSpPr>
          <p:nvPr/>
        </p:nvCxnSpPr>
        <p:spPr>
          <a:xfrm>
            <a:off x="1207657" y="441028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21391130">
            <a:off x="6649994" y="3138972"/>
            <a:ext cx="1228597" cy="1216853"/>
          </a:xfrm>
          <a:prstGeom prst="arc">
            <a:avLst>
              <a:gd name="adj1" fmla="val 16082625"/>
              <a:gd name="adj2" fmla="val 235232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0" grpId="1" animBg="1"/>
      <p:bldP spid="101" grpId="0" animBg="1"/>
      <p:bldP spid="103" grpId="0" animBg="1"/>
      <p:bldP spid="104" grpId="0" animBg="1"/>
      <p:bldP spid="67" grpId="0" animBg="1"/>
      <p:bldP spid="67" grpId="1" animBg="1"/>
      <p:bldP spid="69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835696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860032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2346" y="676550"/>
            <a:ext cx="555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 ли равенства здесь верные?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4131" y="1803747"/>
            <a:ext cx="4715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88206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8132" y="1124744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050642" y="1124744"/>
            <a:ext cx="0" cy="160291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27103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1432" y="153330"/>
            <a:ext cx="713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15. Равенства и неравенства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85903" y="5435045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248529" y="2871673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8740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16914" y="1803747"/>
            <a:ext cx="5316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55811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45631" y="1803747"/>
            <a:ext cx="423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=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1433" y="3246565"/>
            <a:ext cx="897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Замени знак «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на знак «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«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неверном равенстве. У тебя должно получиться верное неравенство.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88624" y="4445562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071446" y="4457317"/>
            <a:ext cx="531676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1434</TotalTime>
  <Words>724</Words>
  <Application>Microsoft Office PowerPoint</Application>
  <PresentationFormat>Экран (4:3)</PresentationFormat>
  <Paragraphs>193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Танюша</cp:lastModifiedBy>
  <cp:revision>83</cp:revision>
  <dcterms:created xsi:type="dcterms:W3CDTF">2012-09-18T09:48:06Z</dcterms:created>
  <dcterms:modified xsi:type="dcterms:W3CDTF">2016-02-02T18:15:01Z</dcterms:modified>
</cp:coreProperties>
</file>