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9" r:id="rId3"/>
    <p:sldId id="261" r:id="rId4"/>
    <p:sldId id="258" r:id="rId5"/>
    <p:sldId id="262" r:id="rId6"/>
    <p:sldId id="263" r:id="rId7"/>
    <p:sldId id="267" r:id="rId8"/>
    <p:sldId id="268" r:id="rId9"/>
    <p:sldId id="269" r:id="rId10"/>
    <p:sldId id="270" r:id="rId11"/>
    <p:sldId id="272" r:id="rId12"/>
    <p:sldId id="273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E3FF"/>
    <a:srgbClr val="E21ED9"/>
    <a:srgbClr val="3D9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3" d="100"/>
          <a:sy n="43" d="100"/>
        </p:scale>
        <p:origin x="-95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623D-9394-460E-9EF7-EDC410ECB0C4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5A4D-7080-46C4-AC86-E16E89AA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93315" y="692696"/>
            <a:ext cx="6248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 14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Знаки «     », «    », «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2796166" flipH="1">
            <a:off x="3738049" y="947777"/>
            <a:ext cx="241288" cy="310624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19124918">
            <a:off x="4804949" y="948885"/>
            <a:ext cx="241288" cy="310624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29" y="1752575"/>
            <a:ext cx="4866813" cy="244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29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36701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858836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43808" y="344767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41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09166 -0.2057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0.54341 -0.2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504 -0.2083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1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08664 -0.2060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9" grpId="0"/>
      <p:bldP spid="63" grpId="0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4370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28651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9804" y="5363190"/>
            <a:ext cx="8818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0087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9719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7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7674 0.00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40503 0.005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43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066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сравнить число фигур на рисунках Пети.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755576" y="1723317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283968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34888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16960" y="3118459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48370" y="4737918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3528" y="3356992"/>
            <a:ext cx="86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*Расскажи, каких фигур больше, каких меньше, каких фигур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1777121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92280" y="1772816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092280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44208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овина рамки 45"/>
          <p:cNvSpPr/>
          <p:nvPr/>
        </p:nvSpPr>
        <p:spPr>
          <a:xfrm rot="19178521">
            <a:off x="4641373" y="568393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Половина рамки 46"/>
          <p:cNvSpPr/>
          <p:nvPr/>
        </p:nvSpPr>
        <p:spPr>
          <a:xfrm rot="2421479" flipH="1">
            <a:off x="4425349" y="601609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Равно 47"/>
          <p:cNvSpPr/>
          <p:nvPr/>
        </p:nvSpPr>
        <p:spPr>
          <a:xfrm>
            <a:off x="4935738" y="5557991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50" name="TextBox 4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Половина рамки 50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2" name="Половина рамки 51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3" name="Равно 52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5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466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755576" y="1723317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15616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2304" y="2532173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635896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4283968" y="1723317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3880030" y="234888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436640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436640" y="3140968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16960" y="3118459"/>
            <a:ext cx="14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204864"/>
            <a:ext cx="1464808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5475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76045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3642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299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48143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6631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8447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01448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5064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2523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995" y="908720"/>
            <a:ext cx="868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Расскажи, каких фигур больше, каких меньше, каких фигур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1777121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92280" y="1772816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092280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44208" y="2564904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49501" y="3725459"/>
            <a:ext cx="432048" cy="39277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691680" y="3725459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1" y="3809405"/>
            <a:ext cx="126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МЕНЬШЕ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4076" y="433587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9178521">
            <a:off x="1224065" y="452487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29976" y="433587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635896" y="3725459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5004048" y="3429000"/>
            <a:ext cx="631794" cy="689230"/>
          </a:xfrm>
          <a:prstGeom prst="triangle">
            <a:avLst/>
          </a:prstGeom>
          <a:solidFill>
            <a:srgbClr val="3D971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5076056" y="430529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92252" y="430529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Равнобедренный треугольник 51"/>
          <p:cNvSpPr/>
          <p:nvPr/>
        </p:nvSpPr>
        <p:spPr>
          <a:xfrm>
            <a:off x="3203848" y="3725459"/>
            <a:ext cx="360040" cy="392771"/>
          </a:xfrm>
          <a:prstGeom prst="triangle">
            <a:avLst/>
          </a:prstGeom>
          <a:solidFill>
            <a:srgbClr val="3D971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15816" y="3645024"/>
            <a:ext cx="0" cy="1800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995936" y="3809405"/>
            <a:ext cx="1442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БОЛЬШЕ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95736" y="3725459"/>
            <a:ext cx="432048" cy="39277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012160" y="3645024"/>
            <a:ext cx="0" cy="1800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овина рамки 55"/>
          <p:cNvSpPr/>
          <p:nvPr/>
        </p:nvSpPr>
        <p:spPr>
          <a:xfrm rot="2421479" flipH="1">
            <a:off x="4425349" y="4524873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300192" y="3830230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736679" y="3830230"/>
            <a:ext cx="288032" cy="288000"/>
          </a:xfrm>
          <a:prstGeom prst="rect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429531" y="3779247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7950508" y="3779247"/>
            <a:ext cx="432048" cy="392771"/>
          </a:xfrm>
          <a:prstGeom prst="ellipse">
            <a:avLst/>
          </a:prstGeom>
          <a:solidFill>
            <a:srgbClr val="E21ED9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7326097" y="4144049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87022" y="4291521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59664" y="4291521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24711" y="3789040"/>
            <a:ext cx="992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РАВНО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1579" y="512184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7" name="Группа 66"/>
          <p:cNvGrpSpPr/>
          <p:nvPr/>
        </p:nvGrpSpPr>
        <p:grpSpPr>
          <a:xfrm>
            <a:off x="175475" y="14269"/>
            <a:ext cx="4851520" cy="914400"/>
            <a:chOff x="171432" y="-490"/>
            <a:chExt cx="4851520" cy="914400"/>
          </a:xfrm>
        </p:grpSpPr>
        <p:sp>
          <p:nvSpPr>
            <p:cNvPr id="68" name="TextBox 67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Половина рамки 69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1" name="Половина рамки 70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2" name="Равно 71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>
            <a:off x="162247" y="3501008"/>
            <a:ext cx="883890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99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21875 -0.5976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38" y="-2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46 L -0.3092 -0.4821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69" y="-2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9704E-6 L -0.02535 -0.5971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-298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9704E-6 L 0.49774 -0.4817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-24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9704E-6 L 0.20313 -0.5971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-298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9704E-6 L 0.14809 -0.48173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-24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1" grpId="0" animBg="1"/>
      <p:bldP spid="102" grpId="0" animBg="1"/>
      <p:bldP spid="109" grpId="0" animBg="1"/>
      <p:bldP spid="110" grpId="0" animBg="1"/>
      <p:bldP spid="111" grpId="0" animBg="1"/>
      <p:bldP spid="38" grpId="0" animBg="1"/>
      <p:bldP spid="45" grpId="0" animBg="1"/>
      <p:bldP spid="6" grpId="0"/>
      <p:bldP spid="46" grpId="0" animBg="1"/>
      <p:bldP spid="7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0" grpId="0" animBg="1"/>
      <p:bldP spid="61" grpId="0" animBg="1"/>
      <p:bldP spid="62" grpId="0" animBg="1"/>
      <p:bldP spid="6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>
            <a:stCxn id="99" idx="0"/>
          </p:cNvCxnSpPr>
          <p:nvPr/>
        </p:nvCxnSpPr>
        <p:spPr>
          <a:xfrm flipH="1">
            <a:off x="6555825" y="3108598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99" idx="1"/>
            <a:endCxn id="99" idx="3"/>
          </p:cNvCxnSpPr>
          <p:nvPr/>
        </p:nvCxnSpPr>
        <p:spPr>
          <a:xfrm>
            <a:off x="5218330" y="4449907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0" name="32-конечная звезда 99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1" name="Дуга 100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4" name="Дуга 103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69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32-конечная звезда 6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>
            <a:stCxn id="69" idx="0"/>
            <a:endCxn id="69" idx="2"/>
          </p:cNvCxnSpPr>
          <p:nvPr/>
        </p:nvCxnSpPr>
        <p:spPr>
          <a:xfrm>
            <a:off x="2548657" y="3069280"/>
            <a:ext cx="0" cy="2682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9" idx="1"/>
            <a:endCxn id="69" idx="3"/>
          </p:cNvCxnSpPr>
          <p:nvPr/>
        </p:nvCxnSpPr>
        <p:spPr>
          <a:xfrm>
            <a:off x="1207657" y="441028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75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77" name="TextBox 76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Половина рамки 77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9" name="Половина рамки 78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0" name="Равно 79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208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99" grpId="0" animBg="1"/>
      <p:bldP spid="100" grpId="0" animBg="1"/>
      <p:bldP spid="100" grpId="1" animBg="1"/>
      <p:bldP spid="101" grpId="0" animBg="1"/>
      <p:bldP spid="103" grpId="0" animBg="1"/>
      <p:bldP spid="104" grpId="0" animBg="1"/>
      <p:bldP spid="67" grpId="0" animBg="1"/>
      <p:bldP spid="67" grpId="1" animBg="1"/>
      <p:bldP spid="68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9" name="32-конечная звезда 28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Дуга 31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3" name="Дуга 32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38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2-конечная звезда 3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4" name="TextBox 43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Половина рамки 44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6" name="Половина рамки 45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7" name="Равно 46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16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9" grpId="1" animBg="1"/>
      <p:bldP spid="30" grpId="0" animBg="1"/>
      <p:bldP spid="32" grpId="0" animBg="1"/>
      <p:bldP spid="33" grpId="0" animBg="1"/>
      <p:bldP spid="37" grpId="0" animBg="1"/>
      <p:bldP spid="37" grpId="1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Спиши. 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79512" y="1268760"/>
            <a:ext cx="8373409" cy="764209"/>
            <a:chOff x="179512" y="1268760"/>
            <a:chExt cx="8373409" cy="76420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3250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8658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3234066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780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Прямоугольник 42"/>
            <p:cNvSpPr/>
            <p:nvPr/>
          </p:nvSpPr>
          <p:spPr>
            <a:xfrm>
              <a:off x="5519675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79512" y="1268760"/>
              <a:ext cx="1517670" cy="748969"/>
              <a:chOff x="179512" y="1268760"/>
              <a:chExt cx="1517670" cy="748969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1544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6952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Прямоугольник 49"/>
            <p:cNvSpPr/>
            <p:nvPr/>
          </p:nvSpPr>
          <p:spPr>
            <a:xfrm>
              <a:off x="7797120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203848" y="2963808"/>
            <a:ext cx="1517670" cy="748969"/>
            <a:chOff x="179512" y="1268760"/>
            <a:chExt cx="1517670" cy="74896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941381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179512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79512" y="2963808"/>
            <a:ext cx="3029838" cy="748969"/>
            <a:chOff x="362392" y="2963808"/>
            <a:chExt cx="3029838" cy="748969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62"/>
          <p:cNvGrpSpPr/>
          <p:nvPr/>
        </p:nvGrpSpPr>
        <p:grpSpPr>
          <a:xfrm>
            <a:off x="4738156" y="2955424"/>
            <a:ext cx="3029838" cy="748969"/>
            <a:chOff x="362392" y="2963808"/>
            <a:chExt cx="3029838" cy="748969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5" name="Группа 64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6" name="Прямоугольник 65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2" name="Прямоугольник 71"/>
          <p:cNvSpPr/>
          <p:nvPr/>
        </p:nvSpPr>
        <p:spPr>
          <a:xfrm>
            <a:off x="7787687" y="2952823"/>
            <a:ext cx="755801" cy="74896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069581" y="2955424"/>
            <a:ext cx="2651937" cy="768401"/>
            <a:chOff x="2069581" y="2955424"/>
            <a:chExt cx="2651937" cy="768401"/>
          </a:xfrm>
        </p:grpSpPr>
        <p:cxnSp>
          <p:nvCxnSpPr>
            <p:cNvPr id="11" name="Прямая соединительная линия 10"/>
            <p:cNvCxnSpPr>
              <a:endCxn id="62" idx="2"/>
            </p:cNvCxnSpPr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endCxn id="52" idx="2"/>
            </p:cNvCxnSpPr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5826616" y="2966472"/>
            <a:ext cx="2651937" cy="768401"/>
            <a:chOff x="2069581" y="2955424"/>
            <a:chExt cx="2651937" cy="768401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Группа 77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79" name="TextBox 78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Половина рамки 79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1" name="Половина рамки 80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2" name="Равно 81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778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462546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462546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4" t="4601" r="12181" b="23724"/>
          <a:stretch/>
        </p:blipFill>
        <p:spPr bwMode="auto">
          <a:xfrm>
            <a:off x="2878999" y="458112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6" t="11652" r="15027" b="19632"/>
          <a:stretch/>
        </p:blipFill>
        <p:spPr bwMode="auto">
          <a:xfrm>
            <a:off x="6926257" y="460964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508692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508692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4" t="4601" r="12181" b="23724"/>
          <a:stretch/>
        </p:blipFill>
        <p:spPr bwMode="auto">
          <a:xfrm>
            <a:off x="2878999" y="504258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6" t="11652" r="15027" b="19632"/>
          <a:stretch/>
        </p:blipFill>
        <p:spPr bwMode="auto">
          <a:xfrm>
            <a:off x="6926257" y="507110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16424 -0.27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-0.27361 -0.1824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1" y="-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24687 -0.23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4" grpId="0" animBg="1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5617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3482" y="3430741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7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953</TotalTime>
  <Words>567</Words>
  <Application>Microsoft Office PowerPoint</Application>
  <PresentationFormat>Экран (4:3)</PresentationFormat>
  <Paragraphs>149</Paragraphs>
  <Slides>13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Танюша</cp:lastModifiedBy>
  <cp:revision>41</cp:revision>
  <dcterms:created xsi:type="dcterms:W3CDTF">2012-09-18T09:48:06Z</dcterms:created>
  <dcterms:modified xsi:type="dcterms:W3CDTF">2016-02-02T18:14:48Z</dcterms:modified>
</cp:coreProperties>
</file>