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1" r:id="rId4"/>
    <p:sldId id="258" r:id="rId5"/>
    <p:sldId id="262" r:id="rId6"/>
    <p:sldId id="263" r:id="rId7"/>
    <p:sldId id="267" r:id="rId8"/>
    <p:sldId id="268" r:id="rId9"/>
    <p:sldId id="269" r:id="rId10"/>
    <p:sldId id="270" r:id="rId11"/>
    <p:sldId id="272" r:id="rId12"/>
    <p:sldId id="273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E3FF"/>
    <a:srgbClr val="E21ED9"/>
    <a:srgbClr val="3D9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954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623D-9394-460E-9EF7-EDC410ECB0C4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5A4D-7080-46C4-AC86-E16E89AAD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93315" y="692696"/>
            <a:ext cx="624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14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«     », «    », «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оловина рамки 14"/>
          <p:cNvSpPr/>
          <p:nvPr/>
        </p:nvSpPr>
        <p:spPr>
          <a:xfrm rot="2796166" flipH="1">
            <a:off x="3738049" y="947777"/>
            <a:ext cx="241288" cy="310624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оловина рамки 15"/>
          <p:cNvSpPr/>
          <p:nvPr/>
        </p:nvSpPr>
        <p:spPr>
          <a:xfrm rot="19124918">
            <a:off x="4804949" y="948885"/>
            <a:ext cx="241288" cy="310624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29" y="1752575"/>
            <a:ext cx="4866813" cy="244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29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36701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58836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43808" y="344767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1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09166 -0.2057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54341 -0.2046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0" y="-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504 -0.2083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11111E-6 L 0.08664 -0.206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9" grpId="0"/>
      <p:bldP spid="63" grpId="0"/>
      <p:bldP spid="67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61637" y="913910"/>
            <a:ext cx="838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Переложи палочки из одной коробки в другую так, чтобы их стало поровну.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4370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286512" y="278605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69804" y="5363190"/>
            <a:ext cx="8818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3209" y="2559571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3312368" cy="1872208"/>
          </a:xfrm>
          <a:prstGeom prst="rect">
            <a:avLst/>
          </a:prstGeom>
          <a:solidFill>
            <a:srgbClr val="93E3FF"/>
          </a:solidFill>
          <a:ln w="285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637" y="913910"/>
            <a:ext cx="83868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Переложи палочки из одной коробки в другую так, чтобы их стало поровну.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1193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70824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04561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00876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9719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43837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40152" y="2780928"/>
            <a:ext cx="0" cy="1368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7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47674 0.0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40503 0.005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43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066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сравнить число фигур на рисунках Пети.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755576" y="1723317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283968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34888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16960" y="3118459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48370" y="4737918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3528" y="3356992"/>
            <a:ext cx="868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*Расскажи, каких фигур больше, каких меньше, каких фигур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777121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92280" y="1772816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92280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44208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овина рамки 45"/>
          <p:cNvSpPr/>
          <p:nvPr/>
        </p:nvSpPr>
        <p:spPr>
          <a:xfrm rot="19178521">
            <a:off x="4641373" y="568393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Половина рамки 46"/>
          <p:cNvSpPr/>
          <p:nvPr/>
        </p:nvSpPr>
        <p:spPr>
          <a:xfrm rot="2421479" flipH="1">
            <a:off x="4425349" y="601609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Равно 47"/>
          <p:cNvSpPr/>
          <p:nvPr/>
        </p:nvSpPr>
        <p:spPr>
          <a:xfrm>
            <a:off x="4935738" y="5557991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50" name="TextBox 4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оловина рамки 50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2" name="Половина рамки 51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3" name="Равно 52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5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466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755576" y="1723317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532173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283968" y="1723317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34888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140968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6316960" y="3118459"/>
            <a:ext cx="14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204864"/>
            <a:ext cx="1464808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1448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1995" y="908720"/>
            <a:ext cx="8686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Расскажи, каких фигур больше, каких меньше, каких фигур поровну.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1777121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092280" y="1772816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7092280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444208" y="2564904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49501" y="3725459"/>
            <a:ext cx="432048" cy="39277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691680" y="3725459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1" y="3809405"/>
            <a:ext cx="126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МЕНЬШЕ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4076" y="433587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9178521">
            <a:off x="1224065" y="452487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29976" y="433587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3635896" y="3725459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5004048" y="3429000"/>
            <a:ext cx="631794" cy="689230"/>
          </a:xfrm>
          <a:prstGeom prst="triangle">
            <a:avLst/>
          </a:prstGeom>
          <a:solidFill>
            <a:srgbClr val="3D971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076056" y="430529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92252" y="430529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3203848" y="3725459"/>
            <a:ext cx="360040" cy="392771"/>
          </a:xfrm>
          <a:prstGeom prst="triangle">
            <a:avLst/>
          </a:prstGeom>
          <a:solidFill>
            <a:srgbClr val="3D971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15816" y="3645024"/>
            <a:ext cx="0" cy="1800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95936" y="3809405"/>
            <a:ext cx="1442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БОЛЬШЕ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2195736" y="3725459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012160" y="3645024"/>
            <a:ext cx="0" cy="18002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овина рамки 55"/>
          <p:cNvSpPr/>
          <p:nvPr/>
        </p:nvSpPr>
        <p:spPr>
          <a:xfrm rot="2421479" flipH="1">
            <a:off x="4425349" y="4524873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300192" y="3830230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736679" y="3830230"/>
            <a:ext cx="288032" cy="288000"/>
          </a:xfrm>
          <a:prstGeom prst="rect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8429531" y="3779247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7950508" y="3779247"/>
            <a:ext cx="432048" cy="392771"/>
          </a:xfrm>
          <a:prstGeom prst="ellipse">
            <a:avLst/>
          </a:prstGeom>
          <a:solidFill>
            <a:srgbClr val="E21ED9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326097" y="4144049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87022" y="4291521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59664" y="4291521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24711" y="3789040"/>
            <a:ext cx="992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РАВНО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1579" y="512184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175475" y="14269"/>
            <a:ext cx="4851520" cy="914400"/>
            <a:chOff x="171432" y="-490"/>
            <a:chExt cx="4851520" cy="914400"/>
          </a:xfrm>
        </p:grpSpPr>
        <p:sp>
          <p:nvSpPr>
            <p:cNvPr id="68" name="TextBox 67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оловина рамки 69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1" name="Половина рамки 70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2" name="Равно 71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Прямая соединительная линия 15"/>
          <p:cNvCxnSpPr/>
          <p:nvPr/>
        </p:nvCxnSpPr>
        <p:spPr>
          <a:xfrm>
            <a:off x="162247" y="3501008"/>
            <a:ext cx="883890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99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21875 -0.5976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-29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00046 L -0.3092 -0.482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69" y="-2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9704E-6 L -0.02535 -0.5971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-298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9704E-6 L 0.49774 -0.4817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78" y="-24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9704E-6 L 0.20313 -0.5971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-298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9704E-6 L 0.14809 -0.48173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-24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 animBg="1"/>
      <p:bldP spid="102" grpId="0" animBg="1"/>
      <p:bldP spid="109" grpId="0" animBg="1"/>
      <p:bldP spid="110" grpId="0" animBg="1"/>
      <p:bldP spid="111" grpId="0" animBg="1"/>
      <p:bldP spid="38" grpId="0" animBg="1"/>
      <p:bldP spid="45" grpId="0" animBg="1"/>
      <p:bldP spid="6" grpId="0"/>
      <p:bldP spid="46" grpId="0" animBg="1"/>
      <p:bldP spid="7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0" grpId="0" animBg="1"/>
      <p:bldP spid="61" grpId="0" animBg="1"/>
      <p:bldP spid="62" grpId="0" animBg="1"/>
      <p:bldP spid="6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6555825" y="3108598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5218330" y="4449907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0" name="32-конечная звезда 99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1" name="Дуга 100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69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32-конечная звезда 6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>
            <a:stCxn id="69" idx="0"/>
            <a:endCxn id="69" idx="2"/>
          </p:cNvCxnSpPr>
          <p:nvPr/>
        </p:nvCxnSpPr>
        <p:spPr>
          <a:xfrm>
            <a:off x="2548657" y="3069280"/>
            <a:ext cx="0" cy="2682000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69" idx="1"/>
            <a:endCxn id="69" idx="3"/>
          </p:cNvCxnSpPr>
          <p:nvPr/>
        </p:nvCxnSpPr>
        <p:spPr>
          <a:xfrm>
            <a:off x="1207657" y="4410280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77" name="TextBox 76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оловина рамки 77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9" name="Половина рамки 78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0" name="Равно 79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0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99" grpId="0" animBg="1"/>
      <p:bldP spid="100" grpId="0" animBg="1"/>
      <p:bldP spid="100" grpId="1" animBg="1"/>
      <p:bldP spid="101" grpId="0" animBg="1"/>
      <p:bldP spid="103" grpId="0" animBg="1"/>
      <p:bldP spid="104" grpId="0" animBg="1"/>
      <p:bldP spid="67" grpId="0" animBg="1"/>
      <p:bldP spid="67" grpId="1" animBg="1"/>
      <p:bldP spid="68" grpId="0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написания цифры 1 и цифры 2 перед выполнением задания.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4716775" y="1628800"/>
            <a:ext cx="4059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21324" y="1649823"/>
            <a:ext cx="3959955" cy="83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один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1.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18330" y="3108598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29" name="32-конечная звезда 28"/>
          <p:cNvSpPr/>
          <p:nvPr/>
        </p:nvSpPr>
        <p:spPr>
          <a:xfrm>
            <a:off x="6506502" y="3675532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0" name="Дуга 29"/>
          <p:cNvSpPr/>
          <p:nvPr/>
        </p:nvSpPr>
        <p:spPr>
          <a:xfrm rot="21391130">
            <a:off x="6644523" y="3144364"/>
            <a:ext cx="1228597" cy="1216853"/>
          </a:xfrm>
          <a:prstGeom prst="arc">
            <a:avLst>
              <a:gd name="adj1" fmla="val 10835815"/>
              <a:gd name="adj2" fmla="val 2178558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6554204" y="4084232"/>
            <a:ext cx="1220096" cy="170698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 rot="10063873">
            <a:off x="6774131" y="4524228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3" name="Дуга 32"/>
          <p:cNvSpPr/>
          <p:nvPr/>
        </p:nvSpPr>
        <p:spPr>
          <a:xfrm rot="19823663">
            <a:off x="6468059" y="5671757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7743502" y="5489156"/>
            <a:ext cx="144709" cy="1338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80069" y="3069280"/>
            <a:ext cx="1309588" cy="1341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38" idx="2"/>
          </p:cNvCxnSpPr>
          <p:nvPr/>
        </p:nvCxnSpPr>
        <p:spPr>
          <a:xfrm flipH="1">
            <a:off x="2548657" y="3069280"/>
            <a:ext cx="1341000" cy="26820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2-конечная звезда 36"/>
          <p:cNvSpPr/>
          <p:nvPr/>
        </p:nvSpPr>
        <p:spPr>
          <a:xfrm>
            <a:off x="2411760" y="4221088"/>
            <a:ext cx="276830" cy="330700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207657" y="3069280"/>
            <a:ext cx="2682000" cy="268200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4" name="TextBox 43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оловина рамки 44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6" name="Половина рамки 45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7" name="Равно 46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16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9" grpId="1" animBg="1"/>
      <p:bldP spid="30" grpId="0" animBg="1"/>
      <p:bldP spid="32" grpId="0" animBg="1"/>
      <p:bldP spid="33" grpId="0" animBg="1"/>
      <p:bldP spid="37" grpId="0" animBg="1"/>
      <p:bldP spid="37" grpId="1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3" y="676550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Спиши. Продолжи ряды.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79512" y="1268760"/>
            <a:ext cx="8373409" cy="764209"/>
            <a:chOff x="179512" y="1268760"/>
            <a:chExt cx="8373409" cy="76420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3250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8658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3234066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7805" y="1273629"/>
              <a:ext cx="755802" cy="759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3" name="Прямоугольник 42"/>
            <p:cNvSpPr/>
            <p:nvPr/>
          </p:nvSpPr>
          <p:spPr>
            <a:xfrm>
              <a:off x="5519675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179512" y="1268760"/>
              <a:ext cx="1517670" cy="748969"/>
              <a:chOff x="179512" y="1268760"/>
              <a:chExt cx="1517670" cy="74896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1544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6952" y="1275398"/>
              <a:ext cx="759340" cy="757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Прямоугольник 49"/>
            <p:cNvSpPr/>
            <p:nvPr/>
          </p:nvSpPr>
          <p:spPr>
            <a:xfrm>
              <a:off x="7797120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203848" y="2963808"/>
            <a:ext cx="1517670" cy="748969"/>
            <a:chOff x="179512" y="1268760"/>
            <a:chExt cx="1517670" cy="748969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941381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79512" y="1268760"/>
              <a:ext cx="755801" cy="748969"/>
            </a:xfrm>
            <a:prstGeom prst="rect">
              <a:avLst/>
            </a:prstGeom>
            <a:no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79512" y="2963808"/>
            <a:ext cx="3029838" cy="748969"/>
            <a:chOff x="362392" y="2963808"/>
            <a:chExt cx="3029838" cy="748969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3" name="Группа 62"/>
          <p:cNvGrpSpPr/>
          <p:nvPr/>
        </p:nvGrpSpPr>
        <p:grpSpPr>
          <a:xfrm>
            <a:off x="4738156" y="2955424"/>
            <a:ext cx="3029838" cy="748969"/>
            <a:chOff x="362392" y="2963808"/>
            <a:chExt cx="3029838" cy="748969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62392" y="2963808"/>
              <a:ext cx="1517670" cy="748969"/>
              <a:chOff x="179512" y="1268760"/>
              <a:chExt cx="1517670" cy="748969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1874560" y="2963808"/>
              <a:ext cx="1517670" cy="748969"/>
              <a:chOff x="179512" y="1268760"/>
              <a:chExt cx="1517670" cy="748969"/>
            </a:xfrm>
          </p:grpSpPr>
          <p:sp>
            <p:nvSpPr>
              <p:cNvPr id="66" name="Прямоугольник 65"/>
              <p:cNvSpPr/>
              <p:nvPr/>
            </p:nvSpPr>
            <p:spPr>
              <a:xfrm>
                <a:off x="941381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179512" y="1268760"/>
                <a:ext cx="755801" cy="74896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2" name="Прямоугольник 71"/>
          <p:cNvSpPr/>
          <p:nvPr/>
        </p:nvSpPr>
        <p:spPr>
          <a:xfrm>
            <a:off x="7787687" y="2952823"/>
            <a:ext cx="755801" cy="748969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2069581" y="2955424"/>
            <a:ext cx="2651937" cy="768401"/>
            <a:chOff x="2069581" y="2955424"/>
            <a:chExt cx="2651937" cy="768401"/>
          </a:xfrm>
        </p:grpSpPr>
        <p:cxnSp>
          <p:nvCxnSpPr>
            <p:cNvPr id="11" name="Прямая соединительная линия 10"/>
            <p:cNvCxnSpPr>
              <a:endCxn id="62" idx="2"/>
            </p:cNvCxnSpPr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endCxn id="52" idx="2"/>
            </p:cNvCxnSpPr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5826616" y="2966472"/>
            <a:ext cx="2651937" cy="768401"/>
            <a:chOff x="2069581" y="2955424"/>
            <a:chExt cx="2651937" cy="768401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 flipH="1">
              <a:off x="2069581" y="2955424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flipH="1">
              <a:off x="3537600" y="2966472"/>
              <a:ext cx="399077" cy="75735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4343618" y="2966472"/>
              <a:ext cx="377900" cy="746305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Группа 77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79" name="TextBox 78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Половина рамки 79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1" name="Половина рамки 80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2" name="Равно 81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78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462546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462546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4" t="4601" r="12181" b="23724"/>
          <a:stretch/>
        </p:blipFill>
        <p:spPr bwMode="auto">
          <a:xfrm>
            <a:off x="2878999" y="458112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6" t="11652" r="15027" b="19632"/>
          <a:stretch/>
        </p:blipFill>
        <p:spPr bwMode="auto">
          <a:xfrm>
            <a:off x="6926257" y="460964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9" name="Прямоугольник 68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записи Кати. К каким рисункам они сделаны.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641070" y="2522494"/>
            <a:ext cx="2165349" cy="648072"/>
            <a:chOff x="1779812" y="1556793"/>
            <a:chExt cx="2165349" cy="64807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791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779812" y="1556793"/>
              <a:ext cx="1184370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1" name="Группа 30"/>
          <p:cNvGrpSpPr/>
          <p:nvPr/>
        </p:nvGrpSpPr>
        <p:grpSpPr>
          <a:xfrm>
            <a:off x="799964" y="1586390"/>
            <a:ext cx="2092817" cy="696586"/>
            <a:chOff x="2913191" y="4415360"/>
            <a:chExt cx="2092817" cy="696586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261" r="12634" b="14621"/>
            <a:stretch/>
          </p:blipFill>
          <p:spPr bwMode="auto">
            <a:xfrm>
              <a:off x="2913191" y="460789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261" r="12634" b="14621"/>
            <a:stretch/>
          </p:blipFill>
          <p:spPr bwMode="auto">
            <a:xfrm rot="284454">
              <a:off x="3809163" y="4415360"/>
              <a:ext cx="1196845" cy="504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35880">
            <a:off x="4332659" y="1327299"/>
            <a:ext cx="1021543" cy="131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5604" flipV="1">
            <a:off x="4599067" y="2293947"/>
            <a:ext cx="1379503" cy="426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60" y="2769672"/>
            <a:ext cx="1246115" cy="41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6762874" y="1124744"/>
            <a:ext cx="1382870" cy="1850598"/>
            <a:chOff x="4579205" y="3308403"/>
            <a:chExt cx="2081027" cy="2784893"/>
          </a:xfrm>
        </p:grpSpPr>
        <p:sp>
          <p:nvSpPr>
            <p:cNvPr id="4" name="Блок-схема: ручной ввод 3"/>
            <p:cNvSpPr/>
            <p:nvPr/>
          </p:nvSpPr>
          <p:spPr>
            <a:xfrm>
              <a:off x="4579205" y="5651807"/>
              <a:ext cx="928899" cy="441489"/>
            </a:xfrm>
            <a:prstGeom prst="flowChartManualInpu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араллелограмм 4"/>
            <p:cNvSpPr/>
            <p:nvPr/>
          </p:nvSpPr>
          <p:spPr>
            <a:xfrm>
              <a:off x="5318156" y="3308403"/>
              <a:ext cx="1342076" cy="2784891"/>
            </a:xfrm>
            <a:prstGeom prst="parallelogram">
              <a:avLst>
                <a:gd name="adj" fmla="val 78624"/>
              </a:avLst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825073" y="5719272"/>
              <a:ext cx="395758" cy="350599"/>
              <a:chOff x="7124941" y="4941168"/>
              <a:chExt cx="395758" cy="432048"/>
            </a:xfrm>
          </p:grpSpPr>
          <p:sp>
            <p:nvSpPr>
              <p:cNvPr id="6" name="Параллелограмм 5"/>
              <p:cNvSpPr/>
              <p:nvPr/>
            </p:nvSpPr>
            <p:spPr>
              <a:xfrm>
                <a:off x="730437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Параллелограмм 44"/>
              <p:cNvSpPr/>
              <p:nvPr/>
            </p:nvSpPr>
            <p:spPr>
              <a:xfrm>
                <a:off x="7214406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Параллелограмм 45"/>
              <p:cNvSpPr/>
              <p:nvPr/>
            </p:nvSpPr>
            <p:spPr>
              <a:xfrm>
                <a:off x="7124941" y="4941168"/>
                <a:ext cx="216328" cy="432048"/>
              </a:xfrm>
              <a:prstGeom prst="parallelogram">
                <a:avLst>
                  <a:gd name="adj" fmla="val 61901"/>
                </a:avLst>
              </a:prstGeom>
              <a:solidFill>
                <a:srgbClr val="FF00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10" name="Цилиндр 9"/>
          <p:cNvSpPr/>
          <p:nvPr/>
        </p:nvSpPr>
        <p:spPr>
          <a:xfrm>
            <a:off x="8028384" y="2726799"/>
            <a:ext cx="527693" cy="299752"/>
          </a:xfrm>
          <a:prstGeom prst="can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9872" y="153779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300192" y="1514382"/>
            <a:ext cx="0" cy="16327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49740" y="5086925"/>
            <a:ext cx="126449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28515" y="5086925"/>
            <a:ext cx="1252582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= 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4" t="4601" r="12181" b="23724"/>
          <a:stretch/>
        </p:blipFill>
        <p:spPr bwMode="auto">
          <a:xfrm>
            <a:off x="2878999" y="5042588"/>
            <a:ext cx="1393134" cy="69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6" t="11652" r="15027" b="19632"/>
          <a:stretch/>
        </p:blipFill>
        <p:spPr bwMode="auto">
          <a:xfrm>
            <a:off x="6926257" y="5071103"/>
            <a:ext cx="1304478" cy="662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98133" y="5949280"/>
            <a:ext cx="18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16424 -0.27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12" y="-1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27361 -0.1824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1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0.24687 -0.236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4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96982" y="676550"/>
            <a:ext cx="8804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числа (      ,     ,       )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6982" y="4509120"/>
            <a:ext cx="8804173" cy="0"/>
          </a:xfrm>
          <a:prstGeom prst="line">
            <a:avLst/>
          </a:prstGeom>
          <a:ln w="28575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71432" y="-490"/>
            <a:ext cx="4851520" cy="914400"/>
            <a:chOff x="171432" y="-490"/>
            <a:chExt cx="4851520" cy="914400"/>
          </a:xfrm>
        </p:grpSpPr>
        <p:sp>
          <p:nvSpPr>
            <p:cNvPr id="40" name="TextBox 39"/>
            <p:cNvSpPr txBox="1"/>
            <p:nvPr/>
          </p:nvSpPr>
          <p:spPr>
            <a:xfrm>
              <a:off x="171432" y="153330"/>
              <a:ext cx="48515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Урок 14. Знаки «     », «    »,</a:t>
              </a:r>
              <a:endPara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оловина рамки 63"/>
            <p:cNvSpPr/>
            <p:nvPr/>
          </p:nvSpPr>
          <p:spPr>
            <a:xfrm rot="2796166" flipH="1">
              <a:off x="2834815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5" name="Половина рамки 64"/>
            <p:cNvSpPr/>
            <p:nvPr/>
          </p:nvSpPr>
          <p:spPr>
            <a:xfrm rot="18803834">
              <a:off x="3920804" y="376943"/>
              <a:ext cx="241288" cy="241183"/>
            </a:xfrm>
            <a:prstGeom prst="halfFrame">
              <a:avLst>
                <a:gd name="adj1" fmla="val 17120"/>
                <a:gd name="adj2" fmla="val 15479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66" name="Равно 65"/>
            <p:cNvSpPr/>
            <p:nvPr/>
          </p:nvSpPr>
          <p:spPr>
            <a:xfrm>
              <a:off x="4439073" y="-490"/>
              <a:ext cx="417804" cy="914400"/>
            </a:xfrm>
            <a:prstGeom prst="mathEqual">
              <a:avLst>
                <a:gd name="adj1" fmla="val 8451"/>
                <a:gd name="adj2" fmla="val 14577"/>
              </a:avLst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5" name="Половина рамки 34"/>
          <p:cNvSpPr/>
          <p:nvPr/>
        </p:nvSpPr>
        <p:spPr>
          <a:xfrm rot="19178521">
            <a:off x="3645629" y="866347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оловина рамки 35"/>
          <p:cNvSpPr/>
          <p:nvPr/>
        </p:nvSpPr>
        <p:spPr>
          <a:xfrm rot="2421479" flipH="1">
            <a:off x="2985189" y="858468"/>
            <a:ext cx="241288" cy="241183"/>
          </a:xfrm>
          <a:prstGeom prst="halfFrame">
            <a:avLst>
              <a:gd name="adj1" fmla="val 17120"/>
              <a:gd name="adj2" fmla="val 15479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Равно 36"/>
          <p:cNvSpPr/>
          <p:nvPr/>
        </p:nvSpPr>
        <p:spPr>
          <a:xfrm>
            <a:off x="4063231" y="497534"/>
            <a:ext cx="417804" cy="914400"/>
          </a:xfrm>
          <a:prstGeom prst="mathEqual">
            <a:avLst>
              <a:gd name="adj1" fmla="val 8451"/>
              <a:gd name="adj2" fmla="val 14577"/>
            </a:avLst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3247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1836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39552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8451334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7357923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3660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174981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987889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4193396" y="206280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554812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59433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650566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28185" y="1986930"/>
            <a:ext cx="632247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693482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8529" y="3416892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17569" y="343942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15617" y="3430908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530" y="3437520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17569" y="3455584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3482" y="3430741"/>
            <a:ext cx="63224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9804" y="5229200"/>
            <a:ext cx="88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режиме демонстрации воспользоваться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инструментом перо или  ручка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953</TotalTime>
  <Words>567</Words>
  <Application>Microsoft Office PowerPoint</Application>
  <PresentationFormat>Экран (4:3)</PresentationFormat>
  <Paragraphs>149</Paragraphs>
  <Slides>13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Танюша</cp:lastModifiedBy>
  <cp:revision>41</cp:revision>
  <dcterms:created xsi:type="dcterms:W3CDTF">2012-09-18T09:48:06Z</dcterms:created>
  <dcterms:modified xsi:type="dcterms:W3CDTF">2016-02-02T18:14:48Z</dcterms:modified>
</cp:coreProperties>
</file>