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KamenskyFirstStep.JPG?uselang=ru" TargetMode="External"/><Relationship Id="rId2" Type="http://schemas.openxmlformats.org/officeDocument/2006/relationships/hyperlink" Target="http://commons.wikimedia.org/wiki/File:Kamensky_YoungSculptor.JPG?uselang=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oonovosti.by/board/topic-t108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01880" y="2924944"/>
            <a:ext cx="1340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>
                <a:solidFill>
                  <a:srgbClr val="4D4D4D"/>
                </a:solidFill>
                <a:latin typeface="Calibri" panose="020F0502020204030204" pitchFamily="34" charset="0"/>
              </a:rPr>
              <a:t>Урок </a:t>
            </a:r>
            <a:r>
              <a:rPr lang="ru-RU" sz="3200" b="1" dirty="0" smtClean="0">
                <a:solidFill>
                  <a:srgbClr val="4D4D4D"/>
                </a:solidFill>
                <a:latin typeface="Calibri" panose="020F0502020204030204" pitchFamily="34" charset="0"/>
              </a:rPr>
              <a:t>8</a:t>
            </a:r>
            <a:endParaRPr lang="ru-RU" sz="3200" b="1" dirty="0">
              <a:solidFill>
                <a:srgbClr val="4D4D4D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74950" y="980728"/>
            <a:ext cx="4194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6000" b="1" dirty="0">
                <a:solidFill>
                  <a:srgbClr val="D163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Скульптура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Kamensky YoungSculptor.JPG"/>
          <p:cNvPicPr>
            <a:picLocks noChangeAspect="1" noChangeArrowheads="1"/>
          </p:cNvPicPr>
          <p:nvPr/>
        </p:nvPicPr>
        <p:blipFill>
          <a:blip r:embed="rId2" cstate="print"/>
          <a:srcRect l="1260" r="18898"/>
          <a:stretch>
            <a:fillRect/>
          </a:stretch>
        </p:blipFill>
        <p:spPr bwMode="auto">
          <a:xfrm>
            <a:off x="169238" y="188639"/>
            <a:ext cx="3888432" cy="6493501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4355976" y="5160094"/>
            <a:ext cx="4176464" cy="1077218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Ф</a:t>
            </a: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. Ф. Каменский. </a:t>
            </a:r>
            <a:b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Молодой скульптор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ile:KamenskyFirstSt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38" y="188639"/>
            <a:ext cx="4870126" cy="6493501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5364088" y="5160094"/>
            <a:ext cx="3384376" cy="1077218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Ф</a:t>
            </a: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. Ф. Каменский. </a:t>
            </a:r>
            <a:b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Первые шаги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museum.ru/imgB.asp?41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744" y="188640"/>
            <a:ext cx="7106512" cy="5329884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1187624" y="5652537"/>
            <a:ext cx="6768752" cy="58477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В. А. </a:t>
            </a:r>
            <a:r>
              <a:rPr lang="ru-RU" sz="3200" b="1" i="1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Ватагин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Слон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3733" y="188639"/>
            <a:ext cx="5356534" cy="5329885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5652537"/>
            <a:ext cx="6768752" cy="58477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В. А. </a:t>
            </a:r>
            <a:r>
              <a:rPr lang="ru-RU" sz="3200" b="1" i="1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Ватагин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Пантера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1420" y="260648"/>
            <a:ext cx="7901160" cy="58477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Интернет-ресурсы: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687448"/>
            <a:ext cx="835292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2400" dirty="0" smtClean="0">
                <a:latin typeface="Calibri" panose="020F0502020204030204" pitchFamily="34" charset="0"/>
              </a:rPr>
              <a:t>Слайд </a:t>
            </a:r>
            <a:r>
              <a:rPr lang="ru-RU" sz="2400" dirty="0">
                <a:latin typeface="Calibri" panose="020F0502020204030204" pitchFamily="34" charset="0"/>
              </a:rPr>
              <a:t>2</a:t>
            </a:r>
            <a:r>
              <a:rPr lang="ru-RU" sz="2400" dirty="0" smtClean="0">
                <a:latin typeface="Calibri" panose="020F0502020204030204" pitchFamily="34" charset="0"/>
              </a:rPr>
              <a:t>. – Режим доступа : 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2"/>
              </a:rPr>
              <a:t>://commons.wikimedia.org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ru-RU" sz="2400" dirty="0" smtClean="0">
                <a:latin typeface="Calibri" panose="020F0502020204030204" pitchFamily="34" charset="0"/>
                <a:hlinkClick r:id="rId2"/>
              </a:rPr>
              <a:t/>
            </a:r>
            <a:br>
              <a:rPr lang="ru-RU" sz="2400" dirty="0" smtClean="0">
                <a:latin typeface="Calibri" panose="020F0502020204030204" pitchFamily="34" charset="0"/>
                <a:hlinkClick r:id="rId2"/>
              </a:rPr>
            </a:b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wiki/</a:t>
            </a:r>
            <a:r>
              <a:rPr lang="en-US" sz="2400" dirty="0" err="1" smtClean="0">
                <a:latin typeface="Calibri" panose="020F0502020204030204" pitchFamily="34" charset="0"/>
                <a:hlinkClick r:id="rId2"/>
              </a:rPr>
              <a:t>File:Kamensky_YoungSculptor.JPG?uselang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=</a:t>
            </a:r>
            <a:r>
              <a:rPr lang="en-US" sz="2400" dirty="0" err="1" smtClean="0">
                <a:latin typeface="Calibri" panose="020F0502020204030204" pitchFamily="34" charset="0"/>
                <a:hlinkClick r:id="rId2"/>
              </a:rPr>
              <a:t>ru</a:t>
            </a:r>
            <a:endParaRPr lang="ru-RU" sz="2400" dirty="0">
              <a:latin typeface="Calibri" panose="020F0502020204030204" pitchFamily="34" charset="0"/>
              <a:hlinkClick r:id="rId3"/>
            </a:endParaRPr>
          </a:p>
          <a:p>
            <a:pPr>
              <a:spcBef>
                <a:spcPts val="1200"/>
              </a:spcBef>
              <a:buNone/>
            </a:pPr>
            <a:r>
              <a:rPr lang="ru-RU" sz="2400" dirty="0">
                <a:latin typeface="Calibri" panose="020F0502020204030204" pitchFamily="34" charset="0"/>
              </a:rPr>
              <a:t>Слайд 3</a:t>
            </a:r>
            <a:r>
              <a:rPr lang="ru-RU" sz="2400" dirty="0" smtClean="0">
                <a:latin typeface="Calibri" panose="020F0502020204030204" pitchFamily="34" charset="0"/>
              </a:rPr>
              <a:t>.</a:t>
            </a:r>
            <a:r>
              <a:rPr lang="ru-RU" sz="2400" dirty="0">
                <a:latin typeface="Calibri" panose="020F0502020204030204" pitchFamily="34" charset="0"/>
              </a:rPr>
              <a:t> – Режим доступа </a:t>
            </a:r>
            <a:r>
              <a:rPr lang="ru-RU" sz="2400" dirty="0" smtClean="0">
                <a:latin typeface="Calibri" panose="020F0502020204030204" pitchFamily="34" charset="0"/>
              </a:rPr>
              <a:t>: </a:t>
            </a: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3"/>
              </a:rPr>
              <a:t>://commons.wikimedia.org</a:t>
            </a: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/</a:t>
            </a:r>
            <a:r>
              <a:rPr lang="ru-RU" sz="2400" dirty="0" smtClean="0">
                <a:latin typeface="Calibri" panose="020F0502020204030204" pitchFamily="34" charset="0"/>
                <a:hlinkClick r:id="rId3"/>
              </a:rPr>
              <a:t/>
            </a:r>
            <a:br>
              <a:rPr lang="ru-RU" sz="2400" dirty="0" smtClean="0">
                <a:latin typeface="Calibri" panose="020F0502020204030204" pitchFamily="34" charset="0"/>
                <a:hlinkClick r:id="rId3"/>
              </a:rPr>
            </a:b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wiki/</a:t>
            </a:r>
            <a:r>
              <a:rPr lang="en-US" sz="2400" dirty="0" err="1" smtClean="0">
                <a:latin typeface="Calibri" panose="020F0502020204030204" pitchFamily="34" charset="0"/>
                <a:hlinkClick r:id="rId3"/>
              </a:rPr>
              <a:t>File:KamenskyFirstStep.JPG?uselang</a:t>
            </a: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=</a:t>
            </a:r>
            <a:r>
              <a:rPr lang="en-US" sz="2400" dirty="0" err="1" smtClean="0">
                <a:latin typeface="Calibri" panose="020F0502020204030204" pitchFamily="34" charset="0"/>
                <a:hlinkClick r:id="rId3"/>
              </a:rPr>
              <a:t>ru</a:t>
            </a:r>
            <a:endParaRPr lang="ru-RU" sz="24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ru-RU" sz="2400" dirty="0" smtClean="0">
                <a:latin typeface="Calibri" panose="020F0502020204030204" pitchFamily="34" charset="0"/>
              </a:rPr>
              <a:t>Слайды 4–5.</a:t>
            </a:r>
            <a:r>
              <a:rPr lang="ru-RU" sz="2400" dirty="0">
                <a:latin typeface="Calibri" panose="020F0502020204030204" pitchFamily="34" charset="0"/>
              </a:rPr>
              <a:t> – Режим доступа </a:t>
            </a:r>
            <a:r>
              <a:rPr lang="ru-RU" sz="2400" dirty="0" smtClean="0">
                <a:latin typeface="Calibri" panose="020F0502020204030204" pitchFamily="34" charset="0"/>
              </a:rPr>
              <a:t>: </a:t>
            </a:r>
            <a:r>
              <a:rPr lang="en-US" sz="2400" dirty="0" smtClean="0">
                <a:latin typeface="Calibri" panose="020F0502020204030204" pitchFamily="34" charset="0"/>
                <a:hlinkClick r:id="rId4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4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hlinkClick r:id="rId4"/>
              </a:rPr>
              <a:t>zoonovosti.by/board/topic-t1085.html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рок 8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8</Template>
  <TotalTime>0</TotalTime>
  <Words>42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Урок 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2016-02-05T06:07:34Z</dcterms:created>
  <dcterms:modified xsi:type="dcterms:W3CDTF">2016-02-05T06:07:48Z</dcterms:modified>
</cp:coreProperties>
</file>