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context.info/modern-art-galleries.html?func=detail&amp;id=8571" TargetMode="External"/><Relationship Id="rId2" Type="http://schemas.openxmlformats.org/officeDocument/2006/relationships/hyperlink" Target="http://www.staratel.com/pictures/surreal/miro/pic62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ochalova.ru/meth_artterapia/strihtush.html" TargetMode="External"/><Relationship Id="rId4" Type="http://schemas.openxmlformats.org/officeDocument/2006/relationships/hyperlink" Target="http://www.artcontext.info/modern-art-galleries.html?func=detail&amp;id=859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5" y="1772816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6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Придумываем, сочиняем, творим</a:t>
            </a:r>
            <a:endParaRPr lang="ru-RU" sz="60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01880" y="3780329"/>
            <a:ext cx="13402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 smtClean="0">
                <a:solidFill>
                  <a:srgbClr val="4D4D4D"/>
                </a:solidFill>
                <a:latin typeface="Calibri" panose="020F0502020204030204" pitchFamily="34" charset="0"/>
              </a:rPr>
              <a:t>Урок 7</a:t>
            </a:r>
            <a:endParaRPr lang="ru-RU" sz="3200" b="1" dirty="0">
              <a:solidFill>
                <a:srgbClr val="4D4D4D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озвездие: Утренняя звезда. 1940. Гуашь и терпентин на бумаге. Частная коллекция. &lt;br&gt; Constellation: The Morning Star. 1940. Gouache and terpentine paint on paper. Private collection. &lt;br&gt; 38 x 46 cm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7099" y="332657"/>
            <a:ext cx="6689803" cy="5544616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621420" y="6005319"/>
            <a:ext cx="7901160" cy="58477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Хуан Миро. </a:t>
            </a:r>
            <a:r>
              <a:rPr lang="ru-RU" sz="32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Созвездие</a:t>
            </a:r>
            <a:r>
              <a:rPr lang="ru-RU" sz="3200" b="1" dirty="0">
                <a:solidFill>
                  <a:prstClr val="black"/>
                </a:solidFill>
                <a:latin typeface="Calibri" panose="020F0502020204030204" pitchFamily="34" charset="0"/>
              </a:rPr>
              <a:t>: Утренняя </a:t>
            </a:r>
            <a:r>
              <a:rPr lang="ru-RU" sz="32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звезда</a:t>
            </a:r>
            <a:endParaRPr lang="ru-RU" sz="32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Созвездие: Пробуждение на рассвете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353396" y="332656"/>
            <a:ext cx="5030135" cy="6192688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5724128" y="4527991"/>
            <a:ext cx="2952328" cy="2062103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Хуан </a:t>
            </a:r>
            <a:r>
              <a:rPr lang="ru-RU" sz="3200" b="1" i="1" dirty="0">
                <a:solidFill>
                  <a:prstClr val="black"/>
                </a:solidFill>
                <a:latin typeface="Calibri" panose="020F0502020204030204" pitchFamily="34" charset="0"/>
              </a:rPr>
              <a:t>Миро. </a:t>
            </a:r>
            <a:r>
              <a:rPr lang="ru-RU" sz="3200" b="1" dirty="0">
                <a:solidFill>
                  <a:prstClr val="black"/>
                </a:solidFill>
                <a:latin typeface="Calibri" panose="020F0502020204030204" pitchFamily="34" charset="0"/>
              </a:rPr>
              <a:t>Созвездие: Пробуждение на рассвете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Золото лазур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351" y="332656"/>
            <a:ext cx="5201858" cy="6192688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5868144" y="5512876"/>
            <a:ext cx="2952328" cy="1077218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Хуан </a:t>
            </a:r>
            <a:r>
              <a:rPr lang="ru-RU" sz="3200" b="1" i="1" dirty="0">
                <a:solidFill>
                  <a:prstClr val="black"/>
                </a:solidFill>
                <a:latin typeface="Calibri" panose="020F0502020204030204" pitchFamily="34" charset="0"/>
              </a:rPr>
              <a:t>Миро. </a:t>
            </a:r>
            <a:r>
              <a:rPr lang="ru-RU" sz="32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Золото </a:t>
            </a:r>
            <a:r>
              <a:rPr lang="ru-RU" sz="3200" b="1" dirty="0">
                <a:solidFill>
                  <a:prstClr val="black"/>
                </a:solidFill>
                <a:latin typeface="Calibri" panose="020F0502020204030204" pitchFamily="34" charset="0"/>
              </a:rPr>
              <a:t>лазури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43229" y="1484784"/>
            <a:ext cx="7657542" cy="4285845"/>
            <a:chOff x="565559" y="1625762"/>
            <a:chExt cx="7657542" cy="4285845"/>
          </a:xfrm>
        </p:grpSpPr>
        <p:pic>
          <p:nvPicPr>
            <p:cNvPr id="18436" name="Picture 4" descr="http://www.mochalova.ru/meth_artterapia/graph/urok05_ill009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63888" y="1844824"/>
              <a:ext cx="1809750" cy="1714500"/>
            </a:xfrm>
            <a:prstGeom prst="rect">
              <a:avLst/>
            </a:prstGeom>
            <a:noFill/>
          </p:spPr>
        </p:pic>
        <p:pic>
          <p:nvPicPr>
            <p:cNvPr id="18438" name="Picture 6" descr="http://www.mochalova.ru/meth_artterapia/graph/urok05_ill010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180203">
              <a:off x="-429370" y="2620691"/>
              <a:ext cx="4285845" cy="2295988"/>
            </a:xfrm>
            <a:prstGeom prst="rect">
              <a:avLst/>
            </a:prstGeom>
            <a:noFill/>
          </p:spPr>
        </p:pic>
        <p:pic>
          <p:nvPicPr>
            <p:cNvPr id="18442" name="Picture 10" descr="http://www.mochalova.ru/meth_artterapia/graph/urok05_ill015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21571" y="3933056"/>
              <a:ext cx="1914525" cy="1905000"/>
            </a:xfrm>
            <a:prstGeom prst="rect">
              <a:avLst/>
            </a:prstGeom>
            <a:noFill/>
          </p:spPr>
        </p:pic>
        <p:pic>
          <p:nvPicPr>
            <p:cNvPr id="18444" name="Picture 12" descr="http://www.mochalova.ru/meth_artterapia/graph/urok05_ill014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56176" y="1700808"/>
              <a:ext cx="2066925" cy="1905000"/>
            </a:xfrm>
            <a:prstGeom prst="rect">
              <a:avLst/>
            </a:prstGeom>
            <a:noFill/>
          </p:spPr>
        </p:pic>
        <p:pic>
          <p:nvPicPr>
            <p:cNvPr id="18446" name="Picture 14" descr="http://www.mochalova.ru/meth_artterapia/graph/urok05_ill013.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300192" y="4005064"/>
              <a:ext cx="1885950" cy="1905000"/>
            </a:xfrm>
            <a:prstGeom prst="rect">
              <a:avLst/>
            </a:prstGeom>
            <a:noFill/>
          </p:spPr>
        </p:pic>
      </p:grpSp>
      <p:sp>
        <p:nvSpPr>
          <p:cNvPr id="8" name="Прямоугольник 7"/>
          <p:cNvSpPr/>
          <p:nvPr/>
        </p:nvSpPr>
        <p:spPr>
          <a:xfrm>
            <a:off x="2411760" y="260648"/>
            <a:ext cx="4320480" cy="58477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Виды штриховки</a:t>
            </a:r>
            <a:endParaRPr lang="ru-RU" sz="32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1420" y="260648"/>
            <a:ext cx="7901160" cy="58477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Интернет-ресурсы:</a:t>
            </a:r>
            <a:endParaRPr lang="ru-RU" sz="32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052736"/>
            <a:ext cx="835292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2"/>
              </a:rPr>
              <a:t>://www.staratel.com/pictures/surreal/miro/pic62.htm</a:t>
            </a:r>
            <a:endParaRPr lang="ru-RU" sz="24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Calibri" panose="020F0502020204030204" pitchFamily="34" charset="0"/>
                <a:hlinkClick r:id="rId3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3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hlinkClick r:id="rId3"/>
              </a:rPr>
              <a:t>www.artcontext.info/modern-art-galleries.html?func=detail&amp;id=8571</a:t>
            </a:r>
            <a:endParaRPr lang="ru-RU" sz="24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Calibri" panose="020F0502020204030204" pitchFamily="34" charset="0"/>
                <a:hlinkClick r:id="rId4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4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hlinkClick r:id="rId4"/>
              </a:rPr>
              <a:t>www.artcontext.info/modern-art-galleries.html?func=detail&amp;id=8594</a:t>
            </a:r>
            <a:endParaRPr lang="ru-RU" sz="24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Calibri" panose="020F0502020204030204" pitchFamily="34" charset="0"/>
                <a:hlinkClick r:id="rId5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5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hlinkClick r:id="rId5"/>
              </a:rPr>
              <a:t>www.mochalova.ru/meth_artterapia/strihtush.html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Урок 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7</Template>
  <TotalTime>0</TotalTime>
  <Words>43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Урок 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2016-02-05T06:06:41Z</dcterms:created>
  <dcterms:modified xsi:type="dcterms:W3CDTF">2016-02-05T06:06:57Z</dcterms:modified>
</cp:coreProperties>
</file>