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4" r:id="rId4"/>
    <p:sldId id="278" r:id="rId5"/>
    <p:sldId id="279" r:id="rId6"/>
    <p:sldId id="290" r:id="rId7"/>
    <p:sldId id="280" r:id="rId8"/>
    <p:sldId id="283" r:id="rId9"/>
    <p:sldId id="287" r:id="rId10"/>
    <p:sldId id="288" r:id="rId11"/>
    <p:sldId id="289" r:id="rId12"/>
    <p:sldId id="291" r:id="rId13"/>
    <p:sldId id="284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2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92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0972" y="857232"/>
            <a:ext cx="87487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«Прямая и кривая линии. Луч»</a:t>
            </a:r>
          </a:p>
          <a:p>
            <a:endParaRPr 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" y="1522182"/>
            <a:ext cx="518916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785794"/>
            <a:ext cx="8821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Какая фигурка на рисунке «лишняя»?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10. Прямая и кривая линии. Луч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 rot="1389020" flipH="1">
            <a:off x="2449357" y="3748930"/>
            <a:ext cx="2948136" cy="117748"/>
            <a:chOff x="3491880" y="1569926"/>
            <a:chExt cx="2948136" cy="117748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3521454" y="1628800"/>
              <a:ext cx="291856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Овал 32"/>
            <p:cNvSpPr/>
            <p:nvPr/>
          </p:nvSpPr>
          <p:spPr>
            <a:xfrm>
              <a:off x="3491880" y="1569926"/>
              <a:ext cx="117748" cy="11774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4" name="Прямая соединительная линия 33"/>
          <p:cNvCxnSpPr/>
          <p:nvPr/>
        </p:nvCxnSpPr>
        <p:spPr>
          <a:xfrm flipH="1">
            <a:off x="3183352" y="2636912"/>
            <a:ext cx="2683549" cy="17006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273100" y="2959372"/>
            <a:ext cx="2531148" cy="8426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38862" y="5157192"/>
            <a:ext cx="85725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«лишнюю» фигуру до появления ладошки. 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Или в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режиме демонстрации воспользоваться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9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785794"/>
            <a:ext cx="8821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Какая фигурка на рисунке «лишняя»?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10. Прямая и кривая линии. Луч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 rot="1389020" flipH="1">
            <a:off x="2449357" y="3748930"/>
            <a:ext cx="2948136" cy="117748"/>
            <a:chOff x="3491880" y="1569926"/>
            <a:chExt cx="2948136" cy="117748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3521454" y="1628800"/>
              <a:ext cx="291856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Овал 32"/>
            <p:cNvSpPr/>
            <p:nvPr/>
          </p:nvSpPr>
          <p:spPr>
            <a:xfrm>
              <a:off x="3491880" y="1569926"/>
              <a:ext cx="117748" cy="11774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4" name="Прямая соединительная линия 33"/>
          <p:cNvCxnSpPr/>
          <p:nvPr/>
        </p:nvCxnSpPr>
        <p:spPr>
          <a:xfrm flipH="1">
            <a:off x="3183352" y="2636912"/>
            <a:ext cx="2683549" cy="17006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273100" y="2959372"/>
            <a:ext cx="2531148" cy="8426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38862" y="5157192"/>
            <a:ext cx="85725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«лишнюю» фигуру до появления ладошки. 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Или в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режиме демонстрации воспользоваться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85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10. Прямая и кривая линии. Луч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552" y="69269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число фигур в группах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9" name="Группа 188"/>
          <p:cNvGrpSpPr/>
          <p:nvPr/>
        </p:nvGrpSpPr>
        <p:grpSpPr>
          <a:xfrm>
            <a:off x="1131065" y="1230797"/>
            <a:ext cx="2849838" cy="1717567"/>
            <a:chOff x="1131065" y="1230797"/>
            <a:chExt cx="2849838" cy="1717567"/>
          </a:xfrm>
        </p:grpSpPr>
        <p:grpSp>
          <p:nvGrpSpPr>
            <p:cNvPr id="141" name="Группа 140"/>
            <p:cNvGrpSpPr/>
            <p:nvPr/>
          </p:nvGrpSpPr>
          <p:grpSpPr>
            <a:xfrm>
              <a:off x="1727460" y="1362246"/>
              <a:ext cx="2061124" cy="1107264"/>
              <a:chOff x="1246641" y="1362245"/>
              <a:chExt cx="3148379" cy="1691352"/>
            </a:xfrm>
          </p:grpSpPr>
          <p:cxnSp>
            <p:nvCxnSpPr>
              <p:cNvPr id="158" name="Прямая соединительная линия 157"/>
              <p:cNvCxnSpPr/>
              <p:nvPr/>
            </p:nvCxnSpPr>
            <p:spPr>
              <a:xfrm flipH="1" flipV="1">
                <a:off x="1246641" y="1362245"/>
                <a:ext cx="2531148" cy="842619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Прямая соединительная линия 158"/>
              <p:cNvCxnSpPr/>
              <p:nvPr/>
            </p:nvCxnSpPr>
            <p:spPr>
              <a:xfrm flipH="1">
                <a:off x="1863872" y="2407879"/>
                <a:ext cx="2531148" cy="64571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8" name="Прямоугольник 187"/>
            <p:cNvSpPr/>
            <p:nvPr/>
          </p:nvSpPr>
          <p:spPr>
            <a:xfrm>
              <a:off x="1131065" y="1230797"/>
              <a:ext cx="2849838" cy="1717567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2" name="Группа 191"/>
          <p:cNvGrpSpPr/>
          <p:nvPr/>
        </p:nvGrpSpPr>
        <p:grpSpPr>
          <a:xfrm>
            <a:off x="1131065" y="3356992"/>
            <a:ext cx="2849838" cy="1717567"/>
            <a:chOff x="1283465" y="3573016"/>
            <a:chExt cx="2849838" cy="1717567"/>
          </a:xfrm>
        </p:grpSpPr>
        <p:grpSp>
          <p:nvGrpSpPr>
            <p:cNvPr id="152" name="Группа 151"/>
            <p:cNvGrpSpPr/>
            <p:nvPr/>
          </p:nvGrpSpPr>
          <p:grpSpPr>
            <a:xfrm>
              <a:off x="1441406" y="4039281"/>
              <a:ext cx="2310776" cy="978932"/>
              <a:chOff x="1441406" y="4039281"/>
              <a:chExt cx="2310776" cy="978932"/>
            </a:xfrm>
          </p:grpSpPr>
          <p:grpSp>
            <p:nvGrpSpPr>
              <p:cNvPr id="154" name="Группа 153"/>
              <p:cNvGrpSpPr/>
              <p:nvPr/>
            </p:nvGrpSpPr>
            <p:grpSpPr>
              <a:xfrm rot="1389020" flipH="1">
                <a:off x="1441406" y="4039281"/>
                <a:ext cx="1488855" cy="59465"/>
                <a:chOff x="3491880" y="1569926"/>
                <a:chExt cx="2948136" cy="117748"/>
              </a:xfrm>
            </p:grpSpPr>
            <p:cxnSp>
              <p:nvCxnSpPr>
                <p:cNvPr id="155" name="Прямая соединительная линия 154"/>
                <p:cNvCxnSpPr/>
                <p:nvPr/>
              </p:nvCxnSpPr>
              <p:spPr>
                <a:xfrm>
                  <a:off x="3521454" y="1628800"/>
                  <a:ext cx="2918562" cy="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Овал 155"/>
                <p:cNvSpPr/>
                <p:nvPr/>
              </p:nvSpPr>
              <p:spPr>
                <a:xfrm>
                  <a:off x="3491880" y="1569926"/>
                  <a:ext cx="117748" cy="117748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3" name="Группа 162"/>
              <p:cNvGrpSpPr/>
              <p:nvPr/>
            </p:nvGrpSpPr>
            <p:grpSpPr>
              <a:xfrm rot="21018381">
                <a:off x="1933775" y="4470735"/>
                <a:ext cx="1818407" cy="72627"/>
                <a:chOff x="3491880" y="1569926"/>
                <a:chExt cx="2948136" cy="117748"/>
              </a:xfrm>
            </p:grpSpPr>
            <p:cxnSp>
              <p:nvCxnSpPr>
                <p:cNvPr id="164" name="Прямая соединительная линия 163"/>
                <p:cNvCxnSpPr/>
                <p:nvPr/>
              </p:nvCxnSpPr>
              <p:spPr>
                <a:xfrm>
                  <a:off x="3521454" y="1628800"/>
                  <a:ext cx="2918562" cy="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5" name="Овал 164"/>
                <p:cNvSpPr/>
                <p:nvPr/>
              </p:nvSpPr>
              <p:spPr>
                <a:xfrm>
                  <a:off x="3491880" y="1569926"/>
                  <a:ext cx="117748" cy="117748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6" name="Группа 165"/>
              <p:cNvGrpSpPr/>
              <p:nvPr/>
            </p:nvGrpSpPr>
            <p:grpSpPr>
              <a:xfrm rot="21332067">
                <a:off x="1727533" y="4940692"/>
                <a:ext cx="1940946" cy="77521"/>
                <a:chOff x="3491880" y="1569926"/>
                <a:chExt cx="2948136" cy="117748"/>
              </a:xfrm>
            </p:grpSpPr>
            <p:cxnSp>
              <p:nvCxnSpPr>
                <p:cNvPr id="167" name="Прямая соединительная линия 166"/>
                <p:cNvCxnSpPr/>
                <p:nvPr/>
              </p:nvCxnSpPr>
              <p:spPr>
                <a:xfrm>
                  <a:off x="3521454" y="1628800"/>
                  <a:ext cx="2918562" cy="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Овал 167"/>
                <p:cNvSpPr/>
                <p:nvPr/>
              </p:nvSpPr>
              <p:spPr>
                <a:xfrm>
                  <a:off x="3491880" y="1569926"/>
                  <a:ext cx="117748" cy="117748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95" name="Прямоугольник 194"/>
            <p:cNvSpPr/>
            <p:nvPr/>
          </p:nvSpPr>
          <p:spPr>
            <a:xfrm>
              <a:off x="1283465" y="3573016"/>
              <a:ext cx="2849838" cy="1717567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0" name="Группа 189"/>
          <p:cNvGrpSpPr/>
          <p:nvPr/>
        </p:nvGrpSpPr>
        <p:grpSpPr>
          <a:xfrm>
            <a:off x="5197079" y="3356992"/>
            <a:ext cx="2849838" cy="1717567"/>
            <a:chOff x="5898626" y="3725416"/>
            <a:chExt cx="2849838" cy="1717567"/>
          </a:xfrm>
        </p:grpSpPr>
        <p:cxnSp>
          <p:nvCxnSpPr>
            <p:cNvPr id="183" name="Прямая соединительная линия 182"/>
            <p:cNvCxnSpPr/>
            <p:nvPr/>
          </p:nvCxnSpPr>
          <p:spPr>
            <a:xfrm flipH="1">
              <a:off x="6672363" y="4673372"/>
              <a:ext cx="1664434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Прямая соединительная линия 183"/>
            <p:cNvCxnSpPr/>
            <p:nvPr/>
          </p:nvCxnSpPr>
          <p:spPr>
            <a:xfrm flipH="1">
              <a:off x="6390365" y="4122683"/>
              <a:ext cx="1678009" cy="22730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единительная линия 184"/>
            <p:cNvCxnSpPr/>
            <p:nvPr/>
          </p:nvCxnSpPr>
          <p:spPr>
            <a:xfrm flipH="1" flipV="1">
              <a:off x="6568743" y="5123167"/>
              <a:ext cx="1709441" cy="7057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Прямоугольник 195"/>
            <p:cNvSpPr/>
            <p:nvPr/>
          </p:nvSpPr>
          <p:spPr>
            <a:xfrm>
              <a:off x="5898626" y="3725416"/>
              <a:ext cx="2849838" cy="1717567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1" name="Группа 190"/>
          <p:cNvGrpSpPr/>
          <p:nvPr/>
        </p:nvGrpSpPr>
        <p:grpSpPr>
          <a:xfrm>
            <a:off x="5197079" y="1230797"/>
            <a:ext cx="2849838" cy="1717567"/>
            <a:chOff x="5805948" y="1230797"/>
            <a:chExt cx="2849838" cy="1717567"/>
          </a:xfrm>
        </p:grpSpPr>
        <p:grpSp>
          <p:nvGrpSpPr>
            <p:cNvPr id="186" name="Группа 185"/>
            <p:cNvGrpSpPr/>
            <p:nvPr/>
          </p:nvGrpSpPr>
          <p:grpSpPr>
            <a:xfrm>
              <a:off x="6306965" y="1388783"/>
              <a:ext cx="2279841" cy="1121320"/>
              <a:chOff x="6306965" y="1388783"/>
              <a:chExt cx="2279841" cy="1121320"/>
            </a:xfrm>
          </p:grpSpPr>
          <p:grpSp>
            <p:nvGrpSpPr>
              <p:cNvPr id="170" name="Группа 169"/>
              <p:cNvGrpSpPr/>
              <p:nvPr/>
            </p:nvGrpSpPr>
            <p:grpSpPr>
              <a:xfrm>
                <a:off x="7181930" y="1993885"/>
                <a:ext cx="1404876" cy="516218"/>
                <a:chOff x="2561433" y="2842193"/>
                <a:chExt cx="2298427" cy="844551"/>
              </a:xfrm>
            </p:grpSpPr>
            <p:grpSp>
              <p:nvGrpSpPr>
                <p:cNvPr id="171" name="Группа 170"/>
                <p:cNvGrpSpPr/>
                <p:nvPr/>
              </p:nvGrpSpPr>
              <p:grpSpPr>
                <a:xfrm>
                  <a:off x="2561433" y="2842193"/>
                  <a:ext cx="1595190" cy="770428"/>
                  <a:chOff x="2561433" y="2842193"/>
                  <a:chExt cx="1595190" cy="770428"/>
                </a:xfrm>
              </p:grpSpPr>
              <p:sp>
                <p:nvSpPr>
                  <p:cNvPr id="176" name="Арка 175"/>
                  <p:cNvSpPr/>
                  <p:nvPr/>
                </p:nvSpPr>
                <p:spPr>
                  <a:xfrm rot="15300355">
                    <a:off x="2723633" y="2679993"/>
                    <a:ext cx="656960" cy="981359"/>
                  </a:xfrm>
                  <a:prstGeom prst="blockArc">
                    <a:avLst>
                      <a:gd name="adj1" fmla="val 7312304"/>
                      <a:gd name="adj2" fmla="val 18323950"/>
                      <a:gd name="adj3" fmla="val 2535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 w="19050">
                    <a:solidFill>
                      <a:srgbClr val="7030A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4" name="Арка 173"/>
                  <p:cNvSpPr/>
                  <p:nvPr/>
                </p:nvSpPr>
                <p:spPr>
                  <a:xfrm rot="3651651">
                    <a:off x="3483585" y="2939583"/>
                    <a:ext cx="602396" cy="743680"/>
                  </a:xfrm>
                  <a:prstGeom prst="blockArc">
                    <a:avLst>
                      <a:gd name="adj1" fmla="val 7312304"/>
                      <a:gd name="adj2" fmla="val 18323950"/>
                      <a:gd name="adj3" fmla="val 2535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 w="19050">
                    <a:solidFill>
                      <a:srgbClr val="7030A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72" name="Арка 171"/>
                <p:cNvSpPr/>
                <p:nvPr/>
              </p:nvSpPr>
              <p:spPr>
                <a:xfrm rot="14790429">
                  <a:off x="4177019" y="3003904"/>
                  <a:ext cx="547633" cy="818048"/>
                </a:xfrm>
                <a:prstGeom prst="blockArc">
                  <a:avLst>
                    <a:gd name="adj1" fmla="val 7312304"/>
                    <a:gd name="adj2" fmla="val 18323950"/>
                    <a:gd name="adj3" fmla="val 2535"/>
                  </a:avLst>
                </a:prstGeom>
                <a:solidFill>
                  <a:schemeClr val="accent6">
                    <a:lumMod val="75000"/>
                  </a:schemeClr>
                </a:solidFill>
                <a:ln w="19050">
                  <a:solidFill>
                    <a:srgbClr val="7030A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7" name="Группа 176"/>
              <p:cNvGrpSpPr/>
              <p:nvPr/>
            </p:nvGrpSpPr>
            <p:grpSpPr>
              <a:xfrm rot="11003067">
                <a:off x="6306965" y="1388783"/>
                <a:ext cx="558383" cy="752881"/>
                <a:chOff x="578000" y="2632619"/>
                <a:chExt cx="1535044" cy="2069736"/>
              </a:xfrm>
            </p:grpSpPr>
            <p:sp>
              <p:nvSpPr>
                <p:cNvPr id="178" name="Арка 177"/>
                <p:cNvSpPr/>
                <p:nvPr/>
              </p:nvSpPr>
              <p:spPr>
                <a:xfrm rot="11873993" flipH="1">
                  <a:off x="578000" y="3230019"/>
                  <a:ext cx="1535044" cy="892144"/>
                </a:xfrm>
                <a:prstGeom prst="blockArc">
                  <a:avLst>
                    <a:gd name="adj1" fmla="val 17250556"/>
                    <a:gd name="adj2" fmla="val 21071344"/>
                    <a:gd name="adj3" fmla="val 3685"/>
                  </a:avLst>
                </a:prstGeom>
                <a:solidFill>
                  <a:schemeClr val="accent6">
                    <a:lumMod val="75000"/>
                  </a:schemeClr>
                </a:solidFill>
                <a:ln w="38100">
                  <a:solidFill>
                    <a:srgbClr val="7030A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9" name="Группа 178"/>
                <p:cNvGrpSpPr/>
                <p:nvPr/>
              </p:nvGrpSpPr>
              <p:grpSpPr>
                <a:xfrm>
                  <a:off x="899450" y="2632619"/>
                  <a:ext cx="1080592" cy="2069736"/>
                  <a:chOff x="899450" y="2632619"/>
                  <a:chExt cx="1080592" cy="2069736"/>
                </a:xfrm>
              </p:grpSpPr>
              <p:sp>
                <p:nvSpPr>
                  <p:cNvPr id="180" name="Арка 179"/>
                  <p:cNvSpPr/>
                  <p:nvPr/>
                </p:nvSpPr>
                <p:spPr>
                  <a:xfrm rot="15505603" flipH="1">
                    <a:off x="578000" y="2954069"/>
                    <a:ext cx="1535044" cy="892144"/>
                  </a:xfrm>
                  <a:prstGeom prst="blockArc">
                    <a:avLst>
                      <a:gd name="adj1" fmla="val 7431283"/>
                      <a:gd name="adj2" fmla="val 20982802"/>
                      <a:gd name="adj3" fmla="val 2580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 w="38100">
                    <a:solidFill>
                      <a:srgbClr val="7030A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1" name="Арка 180"/>
                  <p:cNvSpPr/>
                  <p:nvPr/>
                </p:nvSpPr>
                <p:spPr>
                  <a:xfrm rot="18673792" flipH="1">
                    <a:off x="766448" y="3488761"/>
                    <a:ext cx="1535044" cy="892144"/>
                  </a:xfrm>
                  <a:prstGeom prst="blockArc">
                    <a:avLst>
                      <a:gd name="adj1" fmla="val 7431283"/>
                      <a:gd name="adj2" fmla="val 14233293"/>
                      <a:gd name="adj3" fmla="val 3484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 w="38100">
                    <a:solidFill>
                      <a:srgbClr val="7030A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sp>
          <p:nvSpPr>
            <p:cNvPr id="197" name="Прямоугольник 196"/>
            <p:cNvSpPr/>
            <p:nvPr/>
          </p:nvSpPr>
          <p:spPr>
            <a:xfrm>
              <a:off x="5805948" y="1230797"/>
              <a:ext cx="2849838" cy="1717567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3" name="TextBox 192"/>
          <p:cNvSpPr txBox="1"/>
          <p:nvPr/>
        </p:nvSpPr>
        <p:spPr>
          <a:xfrm>
            <a:off x="336701" y="1278726"/>
            <a:ext cx="70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23528" y="3356992"/>
            <a:ext cx="70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7" name="Прямая соединительная линия 216"/>
          <p:cNvCxnSpPr/>
          <p:nvPr/>
        </p:nvCxnSpPr>
        <p:spPr>
          <a:xfrm flipH="1">
            <a:off x="1230544" y="1953555"/>
            <a:ext cx="1507818" cy="11133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3899225" y="2578797"/>
            <a:ext cx="1320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больше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3899225" y="4589130"/>
            <a:ext cx="175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поровну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9601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14" y="580077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069" y="579601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224" y="576798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501" y="5850657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895" y="585541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050" y="5850657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205" y="5822627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Rectangle 1"/>
          <p:cNvSpPr>
            <a:spLocks noChangeArrowheads="1"/>
          </p:cNvSpPr>
          <p:nvPr/>
        </p:nvSpPr>
        <p:spPr bwMode="auto">
          <a:xfrm>
            <a:off x="251520" y="4737918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Для этого в режиме демонстрации воспользоваться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48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/>
      <p:bldP spid="2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10. Прямая и кривая линии. Луч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552" y="69269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число фигур в группах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9" name="Группа 188"/>
          <p:cNvGrpSpPr/>
          <p:nvPr/>
        </p:nvGrpSpPr>
        <p:grpSpPr>
          <a:xfrm>
            <a:off x="1131065" y="1230797"/>
            <a:ext cx="2849838" cy="1717567"/>
            <a:chOff x="1131065" y="1230797"/>
            <a:chExt cx="2849838" cy="1717567"/>
          </a:xfrm>
        </p:grpSpPr>
        <p:grpSp>
          <p:nvGrpSpPr>
            <p:cNvPr id="141" name="Группа 140"/>
            <p:cNvGrpSpPr/>
            <p:nvPr/>
          </p:nvGrpSpPr>
          <p:grpSpPr>
            <a:xfrm>
              <a:off x="1727460" y="1362246"/>
              <a:ext cx="2061124" cy="1107264"/>
              <a:chOff x="1246641" y="1362245"/>
              <a:chExt cx="3148379" cy="1691352"/>
            </a:xfrm>
          </p:grpSpPr>
          <p:cxnSp>
            <p:nvCxnSpPr>
              <p:cNvPr id="158" name="Прямая соединительная линия 157"/>
              <p:cNvCxnSpPr/>
              <p:nvPr/>
            </p:nvCxnSpPr>
            <p:spPr>
              <a:xfrm flipH="1" flipV="1">
                <a:off x="1246641" y="1362245"/>
                <a:ext cx="2531148" cy="842619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Прямая соединительная линия 158"/>
              <p:cNvCxnSpPr/>
              <p:nvPr/>
            </p:nvCxnSpPr>
            <p:spPr>
              <a:xfrm flipH="1">
                <a:off x="1863872" y="2407879"/>
                <a:ext cx="2531148" cy="645718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8" name="Прямоугольник 187"/>
            <p:cNvSpPr/>
            <p:nvPr/>
          </p:nvSpPr>
          <p:spPr>
            <a:xfrm>
              <a:off x="1131065" y="1230797"/>
              <a:ext cx="2849838" cy="1717567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2" name="Группа 191"/>
          <p:cNvGrpSpPr/>
          <p:nvPr/>
        </p:nvGrpSpPr>
        <p:grpSpPr>
          <a:xfrm>
            <a:off x="1131065" y="3356992"/>
            <a:ext cx="2849838" cy="1717567"/>
            <a:chOff x="1283465" y="3573016"/>
            <a:chExt cx="2849838" cy="1717567"/>
          </a:xfrm>
        </p:grpSpPr>
        <p:grpSp>
          <p:nvGrpSpPr>
            <p:cNvPr id="152" name="Группа 151"/>
            <p:cNvGrpSpPr/>
            <p:nvPr/>
          </p:nvGrpSpPr>
          <p:grpSpPr>
            <a:xfrm>
              <a:off x="1441406" y="4039281"/>
              <a:ext cx="2310776" cy="978932"/>
              <a:chOff x="1441406" y="4039281"/>
              <a:chExt cx="2310776" cy="978932"/>
            </a:xfrm>
          </p:grpSpPr>
          <p:grpSp>
            <p:nvGrpSpPr>
              <p:cNvPr id="154" name="Группа 153"/>
              <p:cNvGrpSpPr/>
              <p:nvPr/>
            </p:nvGrpSpPr>
            <p:grpSpPr>
              <a:xfrm rot="1389020" flipH="1">
                <a:off x="1441406" y="4039281"/>
                <a:ext cx="1488855" cy="59465"/>
                <a:chOff x="3491880" y="1569926"/>
                <a:chExt cx="2948136" cy="117748"/>
              </a:xfrm>
            </p:grpSpPr>
            <p:cxnSp>
              <p:nvCxnSpPr>
                <p:cNvPr id="155" name="Прямая соединительная линия 154"/>
                <p:cNvCxnSpPr/>
                <p:nvPr/>
              </p:nvCxnSpPr>
              <p:spPr>
                <a:xfrm>
                  <a:off x="3521454" y="1628800"/>
                  <a:ext cx="2918562" cy="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Овал 155"/>
                <p:cNvSpPr/>
                <p:nvPr/>
              </p:nvSpPr>
              <p:spPr>
                <a:xfrm>
                  <a:off x="3491880" y="1569926"/>
                  <a:ext cx="117748" cy="117748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3" name="Группа 162"/>
              <p:cNvGrpSpPr/>
              <p:nvPr/>
            </p:nvGrpSpPr>
            <p:grpSpPr>
              <a:xfrm rot="21018381">
                <a:off x="1933775" y="4470735"/>
                <a:ext cx="1818407" cy="72627"/>
                <a:chOff x="3491880" y="1569926"/>
                <a:chExt cx="2948136" cy="117748"/>
              </a:xfrm>
            </p:grpSpPr>
            <p:cxnSp>
              <p:nvCxnSpPr>
                <p:cNvPr id="164" name="Прямая соединительная линия 163"/>
                <p:cNvCxnSpPr/>
                <p:nvPr/>
              </p:nvCxnSpPr>
              <p:spPr>
                <a:xfrm>
                  <a:off x="3521454" y="1628800"/>
                  <a:ext cx="2918562" cy="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5" name="Овал 164"/>
                <p:cNvSpPr/>
                <p:nvPr/>
              </p:nvSpPr>
              <p:spPr>
                <a:xfrm>
                  <a:off x="3491880" y="1569926"/>
                  <a:ext cx="117748" cy="117748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6" name="Группа 165"/>
              <p:cNvGrpSpPr/>
              <p:nvPr/>
            </p:nvGrpSpPr>
            <p:grpSpPr>
              <a:xfrm rot="21332067">
                <a:off x="1727533" y="4940692"/>
                <a:ext cx="1940946" cy="77521"/>
                <a:chOff x="3491880" y="1569926"/>
                <a:chExt cx="2948136" cy="117748"/>
              </a:xfrm>
            </p:grpSpPr>
            <p:cxnSp>
              <p:nvCxnSpPr>
                <p:cNvPr id="167" name="Прямая соединительная линия 166"/>
                <p:cNvCxnSpPr/>
                <p:nvPr/>
              </p:nvCxnSpPr>
              <p:spPr>
                <a:xfrm>
                  <a:off x="3521454" y="1628800"/>
                  <a:ext cx="2918562" cy="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Овал 167"/>
                <p:cNvSpPr/>
                <p:nvPr/>
              </p:nvSpPr>
              <p:spPr>
                <a:xfrm>
                  <a:off x="3491880" y="1569926"/>
                  <a:ext cx="117748" cy="117748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95" name="Прямоугольник 194"/>
            <p:cNvSpPr/>
            <p:nvPr/>
          </p:nvSpPr>
          <p:spPr>
            <a:xfrm>
              <a:off x="1283465" y="3573016"/>
              <a:ext cx="2849838" cy="1717567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0" name="Группа 189"/>
          <p:cNvGrpSpPr/>
          <p:nvPr/>
        </p:nvGrpSpPr>
        <p:grpSpPr>
          <a:xfrm>
            <a:off x="5197079" y="3356992"/>
            <a:ext cx="2849838" cy="1717567"/>
            <a:chOff x="5898626" y="3725416"/>
            <a:chExt cx="2849838" cy="1717567"/>
          </a:xfrm>
        </p:grpSpPr>
        <p:cxnSp>
          <p:nvCxnSpPr>
            <p:cNvPr id="183" name="Прямая соединительная линия 182"/>
            <p:cNvCxnSpPr/>
            <p:nvPr/>
          </p:nvCxnSpPr>
          <p:spPr>
            <a:xfrm flipH="1">
              <a:off x="6672363" y="4673372"/>
              <a:ext cx="1664434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Прямая соединительная линия 183"/>
            <p:cNvCxnSpPr/>
            <p:nvPr/>
          </p:nvCxnSpPr>
          <p:spPr>
            <a:xfrm flipH="1">
              <a:off x="6390365" y="4122683"/>
              <a:ext cx="1678009" cy="22730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единительная линия 184"/>
            <p:cNvCxnSpPr/>
            <p:nvPr/>
          </p:nvCxnSpPr>
          <p:spPr>
            <a:xfrm flipH="1" flipV="1">
              <a:off x="6568743" y="5123167"/>
              <a:ext cx="1709441" cy="7057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Прямоугольник 195"/>
            <p:cNvSpPr/>
            <p:nvPr/>
          </p:nvSpPr>
          <p:spPr>
            <a:xfrm>
              <a:off x="5898626" y="3725416"/>
              <a:ext cx="2849838" cy="1717567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1" name="Группа 190"/>
          <p:cNvGrpSpPr/>
          <p:nvPr/>
        </p:nvGrpSpPr>
        <p:grpSpPr>
          <a:xfrm>
            <a:off x="5197079" y="1230797"/>
            <a:ext cx="2849838" cy="1717567"/>
            <a:chOff x="5805948" y="1230797"/>
            <a:chExt cx="2849838" cy="1717567"/>
          </a:xfrm>
        </p:grpSpPr>
        <p:grpSp>
          <p:nvGrpSpPr>
            <p:cNvPr id="186" name="Группа 185"/>
            <p:cNvGrpSpPr/>
            <p:nvPr/>
          </p:nvGrpSpPr>
          <p:grpSpPr>
            <a:xfrm>
              <a:off x="6306965" y="1388783"/>
              <a:ext cx="2279841" cy="1121320"/>
              <a:chOff x="6306965" y="1388783"/>
              <a:chExt cx="2279841" cy="1121320"/>
            </a:xfrm>
          </p:grpSpPr>
          <p:grpSp>
            <p:nvGrpSpPr>
              <p:cNvPr id="170" name="Группа 169"/>
              <p:cNvGrpSpPr/>
              <p:nvPr/>
            </p:nvGrpSpPr>
            <p:grpSpPr>
              <a:xfrm>
                <a:off x="7181930" y="1993885"/>
                <a:ext cx="1404876" cy="516218"/>
                <a:chOff x="2561433" y="2842193"/>
                <a:chExt cx="2298427" cy="844551"/>
              </a:xfrm>
            </p:grpSpPr>
            <p:grpSp>
              <p:nvGrpSpPr>
                <p:cNvPr id="171" name="Группа 170"/>
                <p:cNvGrpSpPr/>
                <p:nvPr/>
              </p:nvGrpSpPr>
              <p:grpSpPr>
                <a:xfrm>
                  <a:off x="2561433" y="2842193"/>
                  <a:ext cx="1595190" cy="770428"/>
                  <a:chOff x="2561433" y="2842193"/>
                  <a:chExt cx="1595190" cy="770428"/>
                </a:xfrm>
              </p:grpSpPr>
              <p:sp>
                <p:nvSpPr>
                  <p:cNvPr id="176" name="Арка 175"/>
                  <p:cNvSpPr/>
                  <p:nvPr/>
                </p:nvSpPr>
                <p:spPr>
                  <a:xfrm rot="15300355">
                    <a:off x="2723633" y="2679993"/>
                    <a:ext cx="656960" cy="981359"/>
                  </a:xfrm>
                  <a:prstGeom prst="blockArc">
                    <a:avLst>
                      <a:gd name="adj1" fmla="val 7312304"/>
                      <a:gd name="adj2" fmla="val 18323950"/>
                      <a:gd name="adj3" fmla="val 2535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 w="19050">
                    <a:solidFill>
                      <a:srgbClr val="7030A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4" name="Арка 173"/>
                  <p:cNvSpPr/>
                  <p:nvPr/>
                </p:nvSpPr>
                <p:spPr>
                  <a:xfrm rot="3651651">
                    <a:off x="3483585" y="2939583"/>
                    <a:ext cx="602396" cy="743680"/>
                  </a:xfrm>
                  <a:prstGeom prst="blockArc">
                    <a:avLst>
                      <a:gd name="adj1" fmla="val 7312304"/>
                      <a:gd name="adj2" fmla="val 18323950"/>
                      <a:gd name="adj3" fmla="val 2535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 w="19050">
                    <a:solidFill>
                      <a:srgbClr val="7030A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72" name="Арка 171"/>
                <p:cNvSpPr/>
                <p:nvPr/>
              </p:nvSpPr>
              <p:spPr>
                <a:xfrm rot="14790429">
                  <a:off x="4177019" y="3003904"/>
                  <a:ext cx="547633" cy="818048"/>
                </a:xfrm>
                <a:prstGeom prst="blockArc">
                  <a:avLst>
                    <a:gd name="adj1" fmla="val 7312304"/>
                    <a:gd name="adj2" fmla="val 18323950"/>
                    <a:gd name="adj3" fmla="val 2535"/>
                  </a:avLst>
                </a:prstGeom>
                <a:solidFill>
                  <a:schemeClr val="accent6">
                    <a:lumMod val="75000"/>
                  </a:schemeClr>
                </a:solidFill>
                <a:ln w="19050">
                  <a:solidFill>
                    <a:srgbClr val="7030A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7" name="Группа 176"/>
              <p:cNvGrpSpPr/>
              <p:nvPr/>
            </p:nvGrpSpPr>
            <p:grpSpPr>
              <a:xfrm rot="11003067">
                <a:off x="6306965" y="1388783"/>
                <a:ext cx="558383" cy="752881"/>
                <a:chOff x="578000" y="2632619"/>
                <a:chExt cx="1535044" cy="2069736"/>
              </a:xfrm>
            </p:grpSpPr>
            <p:sp>
              <p:nvSpPr>
                <p:cNvPr id="178" name="Арка 177"/>
                <p:cNvSpPr/>
                <p:nvPr/>
              </p:nvSpPr>
              <p:spPr>
                <a:xfrm rot="11873993" flipH="1">
                  <a:off x="578000" y="3230019"/>
                  <a:ext cx="1535044" cy="892144"/>
                </a:xfrm>
                <a:prstGeom prst="blockArc">
                  <a:avLst>
                    <a:gd name="adj1" fmla="val 17250556"/>
                    <a:gd name="adj2" fmla="val 21071344"/>
                    <a:gd name="adj3" fmla="val 3685"/>
                  </a:avLst>
                </a:prstGeom>
                <a:solidFill>
                  <a:schemeClr val="accent6">
                    <a:lumMod val="75000"/>
                  </a:schemeClr>
                </a:solidFill>
                <a:ln w="38100">
                  <a:solidFill>
                    <a:srgbClr val="7030A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9" name="Группа 178"/>
                <p:cNvGrpSpPr/>
                <p:nvPr/>
              </p:nvGrpSpPr>
              <p:grpSpPr>
                <a:xfrm>
                  <a:off x="899450" y="2632619"/>
                  <a:ext cx="1080592" cy="2069736"/>
                  <a:chOff x="899450" y="2632619"/>
                  <a:chExt cx="1080592" cy="2069736"/>
                </a:xfrm>
              </p:grpSpPr>
              <p:sp>
                <p:nvSpPr>
                  <p:cNvPr id="180" name="Арка 179"/>
                  <p:cNvSpPr/>
                  <p:nvPr/>
                </p:nvSpPr>
                <p:spPr>
                  <a:xfrm rot="15505603" flipH="1">
                    <a:off x="578000" y="2954069"/>
                    <a:ext cx="1535044" cy="892144"/>
                  </a:xfrm>
                  <a:prstGeom prst="blockArc">
                    <a:avLst>
                      <a:gd name="adj1" fmla="val 7431283"/>
                      <a:gd name="adj2" fmla="val 20982802"/>
                      <a:gd name="adj3" fmla="val 2580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 w="38100">
                    <a:solidFill>
                      <a:srgbClr val="7030A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1" name="Арка 180"/>
                  <p:cNvSpPr/>
                  <p:nvPr/>
                </p:nvSpPr>
                <p:spPr>
                  <a:xfrm rot="18673792" flipH="1">
                    <a:off x="766448" y="3488761"/>
                    <a:ext cx="1535044" cy="892144"/>
                  </a:xfrm>
                  <a:prstGeom prst="blockArc">
                    <a:avLst>
                      <a:gd name="adj1" fmla="val 7431283"/>
                      <a:gd name="adj2" fmla="val 14233293"/>
                      <a:gd name="adj3" fmla="val 3484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 w="38100">
                    <a:solidFill>
                      <a:srgbClr val="7030A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sp>
          <p:nvSpPr>
            <p:cNvPr id="197" name="Прямоугольник 196"/>
            <p:cNvSpPr/>
            <p:nvPr/>
          </p:nvSpPr>
          <p:spPr>
            <a:xfrm>
              <a:off x="5805948" y="1230797"/>
              <a:ext cx="2849838" cy="1717567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3" name="TextBox 192"/>
          <p:cNvSpPr txBox="1"/>
          <p:nvPr/>
        </p:nvSpPr>
        <p:spPr>
          <a:xfrm>
            <a:off x="336701" y="1278726"/>
            <a:ext cx="70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23528" y="3356992"/>
            <a:ext cx="70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Месяц 202"/>
          <p:cNvSpPr/>
          <p:nvPr/>
        </p:nvSpPr>
        <p:spPr>
          <a:xfrm rot="5400000">
            <a:off x="4315866" y="567122"/>
            <a:ext cx="413565" cy="2298442"/>
          </a:xfrm>
          <a:prstGeom prst="moon">
            <a:avLst>
              <a:gd name="adj" fmla="val 9107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Месяц 204"/>
          <p:cNvSpPr/>
          <p:nvPr/>
        </p:nvSpPr>
        <p:spPr>
          <a:xfrm rot="16200000">
            <a:off x="4557985" y="3717821"/>
            <a:ext cx="311765" cy="2401464"/>
          </a:xfrm>
          <a:prstGeom prst="moon">
            <a:avLst>
              <a:gd name="adj" fmla="val 10436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0" name="Прямая соединительная линия 209"/>
          <p:cNvCxnSpPr/>
          <p:nvPr/>
        </p:nvCxnSpPr>
        <p:spPr>
          <a:xfrm>
            <a:off x="3586801" y="4149052"/>
            <a:ext cx="2384015" cy="1558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Месяц 213"/>
          <p:cNvSpPr/>
          <p:nvPr/>
        </p:nvSpPr>
        <p:spPr>
          <a:xfrm rot="5138590">
            <a:off x="3898273" y="2415474"/>
            <a:ext cx="507118" cy="2851817"/>
          </a:xfrm>
          <a:prstGeom prst="moon">
            <a:avLst>
              <a:gd name="adj" fmla="val 5856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Месяц 214"/>
          <p:cNvSpPr/>
          <p:nvPr/>
        </p:nvSpPr>
        <p:spPr>
          <a:xfrm rot="16200000">
            <a:off x="5094851" y="759220"/>
            <a:ext cx="271261" cy="2914570"/>
          </a:xfrm>
          <a:prstGeom prst="moon">
            <a:avLst>
              <a:gd name="adj" fmla="val 10436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7" name="Прямая соединительная линия 216"/>
          <p:cNvCxnSpPr/>
          <p:nvPr/>
        </p:nvCxnSpPr>
        <p:spPr>
          <a:xfrm flipH="1">
            <a:off x="1230544" y="1953555"/>
            <a:ext cx="1507818" cy="11133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3899225" y="2578797"/>
            <a:ext cx="1320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больше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3899225" y="4589130"/>
            <a:ext cx="175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поровну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34633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14" y="5639395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069" y="563463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224" y="5606603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501" y="568927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895" y="56940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050" y="568927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205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6922747" y="476672"/>
            <a:ext cx="2175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78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 animBg="1"/>
      <p:bldP spid="205" grpId="0" animBg="1"/>
      <p:bldP spid="214" grpId="0" animBg="1"/>
      <p:bldP spid="215" grpId="0" animBg="1"/>
      <p:bldP spid="209" grpId="0"/>
      <p:bldP spid="212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72330" y="285728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06045" y="5429264"/>
            <a:ext cx="696521" cy="64294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754647" y="5375685"/>
            <a:ext cx="803678" cy="696521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8000319" y="5715016"/>
            <a:ext cx="357190" cy="357190"/>
          </a:xfrm>
          <a:prstGeom prst="triangle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17563" y="5643578"/>
            <a:ext cx="428628" cy="4286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465349" y="5715016"/>
            <a:ext cx="357190" cy="35719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736105" y="5375685"/>
            <a:ext cx="803678" cy="696521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323971" y="5643578"/>
            <a:ext cx="428628" cy="428628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51520" y="1869443"/>
            <a:ext cx="357190" cy="357190"/>
          </a:xfrm>
          <a:prstGeom prst="triangle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34880" y="1530112"/>
            <a:ext cx="696521" cy="696521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357571" y="1869443"/>
            <a:ext cx="357190" cy="35719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1740931" y="1530112"/>
            <a:ext cx="803678" cy="696521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570779" y="1798005"/>
            <a:ext cx="428628" cy="428628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25577" y="1583691"/>
            <a:ext cx="696521" cy="64294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880346" y="5429264"/>
            <a:ext cx="696521" cy="64294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522327" y="1583691"/>
            <a:ext cx="696521" cy="64294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3748268" y="1869443"/>
            <a:ext cx="357190" cy="357190"/>
          </a:xfrm>
          <a:prstGeom prst="triangle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131628" y="1530112"/>
            <a:ext cx="696521" cy="696521"/>
          </a:xfrm>
          <a:prstGeom prst="ellipse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930379" y="5715016"/>
            <a:ext cx="357190" cy="35719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854319" y="1869443"/>
            <a:ext cx="357190" cy="35719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5237679" y="1530112"/>
            <a:ext cx="803678" cy="696521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067527" y="1798005"/>
            <a:ext cx="428628" cy="4286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14282" y="2302479"/>
            <a:ext cx="8786842" cy="71438"/>
          </a:xfrm>
          <a:prstGeom prst="rect">
            <a:avLst/>
          </a:prstGeom>
          <a:solidFill>
            <a:srgbClr val="FFC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8535290" y="5715016"/>
            <a:ext cx="357190" cy="357190"/>
          </a:xfrm>
          <a:prstGeom prst="triangle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1131744" y="5375685"/>
            <a:ext cx="696521" cy="696521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Овал 109"/>
          <p:cNvSpPr/>
          <p:nvPr/>
        </p:nvSpPr>
        <p:spPr>
          <a:xfrm>
            <a:off x="257443" y="5375685"/>
            <a:ext cx="696521" cy="696521"/>
          </a:xfrm>
          <a:prstGeom prst="ellipse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10. Прямая и кривая линии. Луч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3974" y="681319"/>
            <a:ext cx="8568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Повторение.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Как можно продолжить ряд фигур?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323528" y="2657299"/>
            <a:ext cx="85725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7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06045" y="5429264"/>
            <a:ext cx="696521" cy="64294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754647" y="5375685"/>
            <a:ext cx="803678" cy="696521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8000319" y="5715016"/>
            <a:ext cx="357190" cy="357190"/>
          </a:xfrm>
          <a:prstGeom prst="triangle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17563" y="5643578"/>
            <a:ext cx="428628" cy="4286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465349" y="5715016"/>
            <a:ext cx="357190" cy="35719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736105" y="5375685"/>
            <a:ext cx="803678" cy="696521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323971" y="5643578"/>
            <a:ext cx="428628" cy="428628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51520" y="1869443"/>
            <a:ext cx="357190" cy="357190"/>
          </a:xfrm>
          <a:prstGeom prst="triangle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34880" y="1530112"/>
            <a:ext cx="696521" cy="696521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357571" y="1869443"/>
            <a:ext cx="357190" cy="35719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1740931" y="1530112"/>
            <a:ext cx="803678" cy="696521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570779" y="1798005"/>
            <a:ext cx="428628" cy="428628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25577" y="1583691"/>
            <a:ext cx="696521" cy="64294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880346" y="5429264"/>
            <a:ext cx="696521" cy="64294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522327" y="1583691"/>
            <a:ext cx="696521" cy="64294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3748268" y="1869443"/>
            <a:ext cx="357190" cy="357190"/>
          </a:xfrm>
          <a:prstGeom prst="triangle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131628" y="1530112"/>
            <a:ext cx="696521" cy="696521"/>
          </a:xfrm>
          <a:prstGeom prst="ellipse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930379" y="5715016"/>
            <a:ext cx="357190" cy="35719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854319" y="1869443"/>
            <a:ext cx="357190" cy="35719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5237679" y="1530112"/>
            <a:ext cx="803678" cy="696521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067527" y="1798005"/>
            <a:ext cx="428628" cy="4286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14282" y="2302479"/>
            <a:ext cx="8786842" cy="71438"/>
          </a:xfrm>
          <a:prstGeom prst="rect">
            <a:avLst/>
          </a:prstGeom>
          <a:solidFill>
            <a:srgbClr val="FFC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8535290" y="5715016"/>
            <a:ext cx="357190" cy="357190"/>
          </a:xfrm>
          <a:prstGeom prst="triangle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1131744" y="5375685"/>
            <a:ext cx="696521" cy="696521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Овал 109"/>
          <p:cNvSpPr/>
          <p:nvPr/>
        </p:nvSpPr>
        <p:spPr>
          <a:xfrm>
            <a:off x="257443" y="5375685"/>
            <a:ext cx="696521" cy="696521"/>
          </a:xfrm>
          <a:prstGeom prst="ellipse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10. Прямая и кривая линии. Луч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3974" y="681319"/>
            <a:ext cx="8568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Повторение.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Как можно продолжить ряд фигур?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35535" y="506536"/>
            <a:ext cx="2175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42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-0.13802 -0.55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10" y="-2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72413 -0.5550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98" y="-2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10503 -0.558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3" y="-2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-0.39548 -0.3344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74" y="-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55364 -0.3331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91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01423 -0.3280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2" y="-1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5" grpId="0" animBg="1"/>
      <p:bldP spid="31" grpId="0" animBg="1"/>
      <p:bldP spid="109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214282" y="2302479"/>
            <a:ext cx="8786842" cy="71438"/>
          </a:xfrm>
          <a:prstGeom prst="rect">
            <a:avLst/>
          </a:prstGeom>
          <a:solidFill>
            <a:srgbClr val="FFC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14314" y="3069530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10. Прямая и кривая линии. Луч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3974" y="681319"/>
            <a:ext cx="8568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Повторение.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Обозначь карточкой порядок красных фигур.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98529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14" y="470329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069" y="469852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99224" y="467049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729" y="4670499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122" y="4665737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627" y="466342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132" y="4663425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34287" y="4665737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905" y="4653136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Равнобедренный треугольник 28"/>
          <p:cNvSpPr/>
          <p:nvPr/>
        </p:nvSpPr>
        <p:spPr>
          <a:xfrm>
            <a:off x="251520" y="1869443"/>
            <a:ext cx="357190" cy="357190"/>
          </a:xfrm>
          <a:prstGeom prst="triangle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634880" y="1530112"/>
            <a:ext cx="696521" cy="696521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357571" y="1869443"/>
            <a:ext cx="357190" cy="35719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>
            <a:off x="1740931" y="1530112"/>
            <a:ext cx="803678" cy="696521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570779" y="1798005"/>
            <a:ext cx="428628" cy="428628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025577" y="1583691"/>
            <a:ext cx="696521" cy="64294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3748268" y="1869443"/>
            <a:ext cx="357190" cy="357190"/>
          </a:xfrm>
          <a:prstGeom prst="triangle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131628" y="1530112"/>
            <a:ext cx="696521" cy="696521"/>
          </a:xfrm>
          <a:prstGeom prst="ellipse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854319" y="1869443"/>
            <a:ext cx="357190" cy="35719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авнобедренный треугольник 54"/>
          <p:cNvSpPr/>
          <p:nvPr/>
        </p:nvSpPr>
        <p:spPr>
          <a:xfrm>
            <a:off x="5237679" y="1530112"/>
            <a:ext cx="803678" cy="696521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407774" y="5373216"/>
            <a:ext cx="85725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В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 редактирования перетащить мышкой или  в режиме демонстрации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провести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линию пером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ручкой.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8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214282" y="2302479"/>
            <a:ext cx="8786842" cy="71438"/>
          </a:xfrm>
          <a:prstGeom prst="rect">
            <a:avLst/>
          </a:prstGeom>
          <a:solidFill>
            <a:srgbClr val="FFC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14314" y="3069530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10. Прямая и кривая линии. Луч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3974" y="681319"/>
            <a:ext cx="8568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Повторение.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Обозначь карточкой порядок красных фигур.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98529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14" y="470329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069" y="469852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99224" y="467049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729" y="4670499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122" y="4665737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627" y="466342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132" y="4663425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34287" y="4665737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905" y="4653136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Равнобедренный треугольник 28"/>
          <p:cNvSpPr/>
          <p:nvPr/>
        </p:nvSpPr>
        <p:spPr>
          <a:xfrm>
            <a:off x="251520" y="1869443"/>
            <a:ext cx="357190" cy="357190"/>
          </a:xfrm>
          <a:prstGeom prst="triangle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634880" y="1530112"/>
            <a:ext cx="696521" cy="696521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357571" y="1869443"/>
            <a:ext cx="357190" cy="35719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>
            <a:off x="1740931" y="1530112"/>
            <a:ext cx="803678" cy="696521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570779" y="1798005"/>
            <a:ext cx="428628" cy="428628"/>
          </a:xfrm>
          <a:prstGeom prst="ellipse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025577" y="1583691"/>
            <a:ext cx="696521" cy="64294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3748268" y="1869443"/>
            <a:ext cx="357190" cy="357190"/>
          </a:xfrm>
          <a:prstGeom prst="triangle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131628" y="1530112"/>
            <a:ext cx="696521" cy="696521"/>
          </a:xfrm>
          <a:prstGeom prst="ellipse">
            <a:avLst/>
          </a:prstGeom>
          <a:solidFill>
            <a:srgbClr val="92D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854319" y="1869443"/>
            <a:ext cx="357190" cy="35719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авнобедренный треугольник 54"/>
          <p:cNvSpPr/>
          <p:nvPr/>
        </p:nvSpPr>
        <p:spPr>
          <a:xfrm>
            <a:off x="5237679" y="1530112"/>
            <a:ext cx="803678" cy="696521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922747" y="1270897"/>
            <a:ext cx="2175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85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-0.05399 -0.3502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-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-0.18142 -0.3446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80" y="-1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-0.29393 -0.3328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05" y="-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548680"/>
            <a:ext cx="8821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и Лене разбить линии на рисунке на группы 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935456" y="1091874"/>
            <a:ext cx="896751" cy="42477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2069866" y="1289788"/>
            <a:ext cx="1166031" cy="817834"/>
          </a:xfrm>
          <a:custGeom>
            <a:avLst/>
            <a:gdLst>
              <a:gd name="connsiteX0" fmla="*/ 0 w 1764903"/>
              <a:gd name="connsiteY0" fmla="*/ 1224366 h 1237872"/>
              <a:gd name="connsiteX1" fmla="*/ 30997 w 1764903"/>
              <a:gd name="connsiteY1" fmla="*/ 852406 h 1237872"/>
              <a:gd name="connsiteX2" fmla="*/ 61993 w 1764903"/>
              <a:gd name="connsiteY2" fmla="*/ 743918 h 1237872"/>
              <a:gd name="connsiteX3" fmla="*/ 154983 w 1764903"/>
              <a:gd name="connsiteY3" fmla="*/ 666427 h 1237872"/>
              <a:gd name="connsiteX4" fmla="*/ 526943 w 1764903"/>
              <a:gd name="connsiteY4" fmla="*/ 697423 h 1237872"/>
              <a:gd name="connsiteX5" fmla="*/ 666427 w 1764903"/>
              <a:gd name="connsiteY5" fmla="*/ 774915 h 1237872"/>
              <a:gd name="connsiteX6" fmla="*/ 712922 w 1764903"/>
              <a:gd name="connsiteY6" fmla="*/ 805912 h 1237872"/>
              <a:gd name="connsiteX7" fmla="*/ 743919 w 1764903"/>
              <a:gd name="connsiteY7" fmla="*/ 852406 h 1237872"/>
              <a:gd name="connsiteX8" fmla="*/ 836909 w 1764903"/>
              <a:gd name="connsiteY8" fmla="*/ 883403 h 1237872"/>
              <a:gd name="connsiteX9" fmla="*/ 929899 w 1764903"/>
              <a:gd name="connsiteY9" fmla="*/ 945396 h 1237872"/>
              <a:gd name="connsiteX10" fmla="*/ 976393 w 1764903"/>
              <a:gd name="connsiteY10" fmla="*/ 991891 h 1237872"/>
              <a:gd name="connsiteX11" fmla="*/ 1069383 w 1764903"/>
              <a:gd name="connsiteY11" fmla="*/ 1022888 h 1237872"/>
              <a:gd name="connsiteX12" fmla="*/ 1115878 w 1764903"/>
              <a:gd name="connsiteY12" fmla="*/ 1038386 h 1237872"/>
              <a:gd name="connsiteX13" fmla="*/ 1410346 w 1764903"/>
              <a:gd name="connsiteY13" fmla="*/ 1022888 h 1237872"/>
              <a:gd name="connsiteX14" fmla="*/ 1456841 w 1764903"/>
              <a:gd name="connsiteY14" fmla="*/ 1007390 h 1237872"/>
              <a:gd name="connsiteX15" fmla="*/ 1549831 w 1764903"/>
              <a:gd name="connsiteY15" fmla="*/ 945396 h 1237872"/>
              <a:gd name="connsiteX16" fmla="*/ 1596326 w 1764903"/>
              <a:gd name="connsiteY16" fmla="*/ 914400 h 1237872"/>
              <a:gd name="connsiteX17" fmla="*/ 1642821 w 1764903"/>
              <a:gd name="connsiteY17" fmla="*/ 883403 h 1237872"/>
              <a:gd name="connsiteX18" fmla="*/ 1689316 w 1764903"/>
              <a:gd name="connsiteY18" fmla="*/ 852406 h 1237872"/>
              <a:gd name="connsiteX19" fmla="*/ 1704814 w 1764903"/>
              <a:gd name="connsiteY19" fmla="*/ 805912 h 1237872"/>
              <a:gd name="connsiteX20" fmla="*/ 1751309 w 1764903"/>
              <a:gd name="connsiteY20" fmla="*/ 712922 h 1237872"/>
              <a:gd name="connsiteX21" fmla="*/ 1720312 w 1764903"/>
              <a:gd name="connsiteY21" fmla="*/ 573437 h 1237872"/>
              <a:gd name="connsiteX22" fmla="*/ 1689316 w 1764903"/>
              <a:gd name="connsiteY22" fmla="*/ 526942 h 1237872"/>
              <a:gd name="connsiteX23" fmla="*/ 1596326 w 1764903"/>
              <a:gd name="connsiteY23" fmla="*/ 464949 h 1237872"/>
              <a:gd name="connsiteX24" fmla="*/ 1549831 w 1764903"/>
              <a:gd name="connsiteY24" fmla="*/ 433952 h 1237872"/>
              <a:gd name="connsiteX25" fmla="*/ 1472339 w 1764903"/>
              <a:gd name="connsiteY25" fmla="*/ 340962 h 1237872"/>
              <a:gd name="connsiteX26" fmla="*/ 1425844 w 1764903"/>
              <a:gd name="connsiteY26" fmla="*/ 309966 h 1237872"/>
              <a:gd name="connsiteX27" fmla="*/ 1394848 w 1764903"/>
              <a:gd name="connsiteY27" fmla="*/ 263471 h 1237872"/>
              <a:gd name="connsiteX28" fmla="*/ 1363851 w 1764903"/>
              <a:gd name="connsiteY28" fmla="*/ 0 h 123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64903" h="1237872">
                <a:moveTo>
                  <a:pt x="0" y="1224366"/>
                </a:moveTo>
                <a:cubicBezTo>
                  <a:pt x="52037" y="1068263"/>
                  <a:pt x="160" y="1237872"/>
                  <a:pt x="30997" y="852406"/>
                </a:cubicBezTo>
                <a:cubicBezTo>
                  <a:pt x="31467" y="846535"/>
                  <a:pt x="54324" y="755421"/>
                  <a:pt x="61993" y="743918"/>
                </a:cubicBezTo>
                <a:cubicBezTo>
                  <a:pt x="85860" y="708118"/>
                  <a:pt x="120674" y="689299"/>
                  <a:pt x="154983" y="666427"/>
                </a:cubicBezTo>
                <a:cubicBezTo>
                  <a:pt x="311376" y="674658"/>
                  <a:pt x="397122" y="664967"/>
                  <a:pt x="526943" y="697423"/>
                </a:cubicBezTo>
                <a:cubicBezTo>
                  <a:pt x="592409" y="713790"/>
                  <a:pt x="597173" y="728745"/>
                  <a:pt x="666427" y="774915"/>
                </a:cubicBezTo>
                <a:lnTo>
                  <a:pt x="712922" y="805912"/>
                </a:lnTo>
                <a:cubicBezTo>
                  <a:pt x="723254" y="821410"/>
                  <a:pt x="728124" y="842534"/>
                  <a:pt x="743919" y="852406"/>
                </a:cubicBezTo>
                <a:cubicBezTo>
                  <a:pt x="771626" y="869723"/>
                  <a:pt x="836909" y="883403"/>
                  <a:pt x="836909" y="883403"/>
                </a:cubicBezTo>
                <a:cubicBezTo>
                  <a:pt x="985236" y="1031730"/>
                  <a:pt x="795320" y="855676"/>
                  <a:pt x="929899" y="945396"/>
                </a:cubicBezTo>
                <a:cubicBezTo>
                  <a:pt x="948136" y="957554"/>
                  <a:pt x="957234" y="981247"/>
                  <a:pt x="976393" y="991891"/>
                </a:cubicBezTo>
                <a:cubicBezTo>
                  <a:pt x="1004955" y="1007759"/>
                  <a:pt x="1038386" y="1012556"/>
                  <a:pt x="1069383" y="1022888"/>
                </a:cubicBezTo>
                <a:lnTo>
                  <a:pt x="1115878" y="1038386"/>
                </a:lnTo>
                <a:cubicBezTo>
                  <a:pt x="1214034" y="1033220"/>
                  <a:pt x="1312458" y="1031787"/>
                  <a:pt x="1410346" y="1022888"/>
                </a:cubicBezTo>
                <a:cubicBezTo>
                  <a:pt x="1426616" y="1021409"/>
                  <a:pt x="1442560" y="1015324"/>
                  <a:pt x="1456841" y="1007390"/>
                </a:cubicBezTo>
                <a:cubicBezTo>
                  <a:pt x="1489406" y="989298"/>
                  <a:pt x="1518834" y="966061"/>
                  <a:pt x="1549831" y="945396"/>
                </a:cubicBezTo>
                <a:lnTo>
                  <a:pt x="1596326" y="914400"/>
                </a:lnTo>
                <a:lnTo>
                  <a:pt x="1642821" y="883403"/>
                </a:lnTo>
                <a:lnTo>
                  <a:pt x="1689316" y="852406"/>
                </a:lnTo>
                <a:cubicBezTo>
                  <a:pt x="1694482" y="836908"/>
                  <a:pt x="1697508" y="820524"/>
                  <a:pt x="1704814" y="805912"/>
                </a:cubicBezTo>
                <a:cubicBezTo>
                  <a:pt x="1764903" y="685732"/>
                  <a:pt x="1712351" y="829792"/>
                  <a:pt x="1751309" y="712922"/>
                </a:cubicBezTo>
                <a:cubicBezTo>
                  <a:pt x="1745357" y="677210"/>
                  <a:pt x="1739388" y="611589"/>
                  <a:pt x="1720312" y="573437"/>
                </a:cubicBezTo>
                <a:cubicBezTo>
                  <a:pt x="1711982" y="556777"/>
                  <a:pt x="1703334" y="539208"/>
                  <a:pt x="1689316" y="526942"/>
                </a:cubicBezTo>
                <a:cubicBezTo>
                  <a:pt x="1661280" y="502411"/>
                  <a:pt x="1627323" y="485613"/>
                  <a:pt x="1596326" y="464949"/>
                </a:cubicBezTo>
                <a:lnTo>
                  <a:pt x="1549831" y="433952"/>
                </a:lnTo>
                <a:cubicBezTo>
                  <a:pt x="1519353" y="388236"/>
                  <a:pt x="1517088" y="378252"/>
                  <a:pt x="1472339" y="340962"/>
                </a:cubicBezTo>
                <a:cubicBezTo>
                  <a:pt x="1458030" y="329038"/>
                  <a:pt x="1441342" y="320298"/>
                  <a:pt x="1425844" y="309966"/>
                </a:cubicBezTo>
                <a:cubicBezTo>
                  <a:pt x="1415512" y="294468"/>
                  <a:pt x="1402413" y="280492"/>
                  <a:pt x="1394848" y="263471"/>
                </a:cubicBezTo>
                <a:cubicBezTo>
                  <a:pt x="1345881" y="153294"/>
                  <a:pt x="1363851" y="139283"/>
                  <a:pt x="1363851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153735" y="1233466"/>
            <a:ext cx="1935095" cy="23598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414938" y="1446858"/>
            <a:ext cx="1132738" cy="6607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4025587" y="1994143"/>
            <a:ext cx="1955720" cy="532447"/>
          </a:xfrm>
          <a:custGeom>
            <a:avLst/>
            <a:gdLst>
              <a:gd name="connsiteX0" fmla="*/ 0 w 2960176"/>
              <a:gd name="connsiteY0" fmla="*/ 697423 h 805911"/>
              <a:gd name="connsiteX1" fmla="*/ 46494 w 2960176"/>
              <a:gd name="connsiteY1" fmla="*/ 650928 h 805911"/>
              <a:gd name="connsiteX2" fmla="*/ 77491 w 2960176"/>
              <a:gd name="connsiteY2" fmla="*/ 604433 h 805911"/>
              <a:gd name="connsiteX3" fmla="*/ 201477 w 2960176"/>
              <a:gd name="connsiteY3" fmla="*/ 557939 h 805911"/>
              <a:gd name="connsiteX4" fmla="*/ 340962 w 2960176"/>
              <a:gd name="connsiteY4" fmla="*/ 526942 h 805911"/>
              <a:gd name="connsiteX5" fmla="*/ 929898 w 2960176"/>
              <a:gd name="connsiteY5" fmla="*/ 542440 h 805911"/>
              <a:gd name="connsiteX6" fmla="*/ 1100379 w 2960176"/>
              <a:gd name="connsiteY6" fmla="*/ 588935 h 805911"/>
              <a:gd name="connsiteX7" fmla="*/ 1146874 w 2960176"/>
              <a:gd name="connsiteY7" fmla="*/ 604433 h 805911"/>
              <a:gd name="connsiteX8" fmla="*/ 1193369 w 2960176"/>
              <a:gd name="connsiteY8" fmla="*/ 635430 h 805911"/>
              <a:gd name="connsiteX9" fmla="*/ 1301857 w 2960176"/>
              <a:gd name="connsiteY9" fmla="*/ 666427 h 805911"/>
              <a:gd name="connsiteX10" fmla="*/ 1348352 w 2960176"/>
              <a:gd name="connsiteY10" fmla="*/ 681925 h 805911"/>
              <a:gd name="connsiteX11" fmla="*/ 1394847 w 2960176"/>
              <a:gd name="connsiteY11" fmla="*/ 712922 h 805911"/>
              <a:gd name="connsiteX12" fmla="*/ 1456840 w 2960176"/>
              <a:gd name="connsiteY12" fmla="*/ 728420 h 805911"/>
              <a:gd name="connsiteX13" fmla="*/ 1549830 w 2960176"/>
              <a:gd name="connsiteY13" fmla="*/ 759417 h 805911"/>
              <a:gd name="connsiteX14" fmla="*/ 1596325 w 2960176"/>
              <a:gd name="connsiteY14" fmla="*/ 774915 h 805911"/>
              <a:gd name="connsiteX15" fmla="*/ 1642820 w 2960176"/>
              <a:gd name="connsiteY15" fmla="*/ 790413 h 805911"/>
              <a:gd name="connsiteX16" fmla="*/ 1689315 w 2960176"/>
              <a:gd name="connsiteY16" fmla="*/ 805911 h 805911"/>
              <a:gd name="connsiteX17" fmla="*/ 2278250 w 2960176"/>
              <a:gd name="connsiteY17" fmla="*/ 790413 h 805911"/>
              <a:gd name="connsiteX18" fmla="*/ 2371240 w 2960176"/>
              <a:gd name="connsiteY18" fmla="*/ 759417 h 805911"/>
              <a:gd name="connsiteX19" fmla="*/ 2417735 w 2960176"/>
              <a:gd name="connsiteY19" fmla="*/ 743918 h 805911"/>
              <a:gd name="connsiteX20" fmla="*/ 2510725 w 2960176"/>
              <a:gd name="connsiteY20" fmla="*/ 681925 h 805911"/>
              <a:gd name="connsiteX21" fmla="*/ 2557220 w 2960176"/>
              <a:gd name="connsiteY21" fmla="*/ 666427 h 805911"/>
              <a:gd name="connsiteX22" fmla="*/ 2603715 w 2960176"/>
              <a:gd name="connsiteY22" fmla="*/ 635430 h 805911"/>
              <a:gd name="connsiteX23" fmla="*/ 2712203 w 2960176"/>
              <a:gd name="connsiteY23" fmla="*/ 495945 h 805911"/>
              <a:gd name="connsiteX24" fmla="*/ 2774196 w 2960176"/>
              <a:gd name="connsiteY24" fmla="*/ 402956 h 805911"/>
              <a:gd name="connsiteX25" fmla="*/ 2805193 w 2960176"/>
              <a:gd name="connsiteY25" fmla="*/ 356461 h 805911"/>
              <a:gd name="connsiteX26" fmla="*/ 2867186 w 2960176"/>
              <a:gd name="connsiteY26" fmla="*/ 247972 h 805911"/>
              <a:gd name="connsiteX27" fmla="*/ 2898183 w 2960176"/>
              <a:gd name="connsiteY27" fmla="*/ 154983 h 805911"/>
              <a:gd name="connsiteX28" fmla="*/ 2929179 w 2960176"/>
              <a:gd name="connsiteY28" fmla="*/ 108488 h 805911"/>
              <a:gd name="connsiteX29" fmla="*/ 2944677 w 2960176"/>
              <a:gd name="connsiteY29" fmla="*/ 61993 h 805911"/>
              <a:gd name="connsiteX30" fmla="*/ 2960176 w 2960176"/>
              <a:gd name="connsiteY30" fmla="*/ 0 h 80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60176" h="805911">
                <a:moveTo>
                  <a:pt x="0" y="697423"/>
                </a:moveTo>
                <a:cubicBezTo>
                  <a:pt x="15498" y="681925"/>
                  <a:pt x="32463" y="667766"/>
                  <a:pt x="46494" y="650928"/>
                </a:cubicBezTo>
                <a:cubicBezTo>
                  <a:pt x="58418" y="636618"/>
                  <a:pt x="63181" y="616357"/>
                  <a:pt x="77491" y="604433"/>
                </a:cubicBezTo>
                <a:cubicBezTo>
                  <a:pt x="110168" y="577202"/>
                  <a:pt x="161663" y="566787"/>
                  <a:pt x="201477" y="557939"/>
                </a:cubicBezTo>
                <a:cubicBezTo>
                  <a:pt x="378558" y="518587"/>
                  <a:pt x="189775" y="564738"/>
                  <a:pt x="340962" y="526942"/>
                </a:cubicBezTo>
                <a:cubicBezTo>
                  <a:pt x="537274" y="532108"/>
                  <a:pt x="733730" y="533316"/>
                  <a:pt x="929898" y="542440"/>
                </a:cubicBezTo>
                <a:cubicBezTo>
                  <a:pt x="980809" y="544808"/>
                  <a:pt x="1055106" y="573844"/>
                  <a:pt x="1100379" y="588935"/>
                </a:cubicBezTo>
                <a:lnTo>
                  <a:pt x="1146874" y="604433"/>
                </a:lnTo>
                <a:cubicBezTo>
                  <a:pt x="1162372" y="614765"/>
                  <a:pt x="1176709" y="627100"/>
                  <a:pt x="1193369" y="635430"/>
                </a:cubicBezTo>
                <a:cubicBezTo>
                  <a:pt x="1218137" y="647814"/>
                  <a:pt x="1278691" y="659808"/>
                  <a:pt x="1301857" y="666427"/>
                </a:cubicBezTo>
                <a:cubicBezTo>
                  <a:pt x="1317565" y="670915"/>
                  <a:pt x="1332854" y="676759"/>
                  <a:pt x="1348352" y="681925"/>
                </a:cubicBezTo>
                <a:cubicBezTo>
                  <a:pt x="1363850" y="692257"/>
                  <a:pt x="1377726" y="705585"/>
                  <a:pt x="1394847" y="712922"/>
                </a:cubicBezTo>
                <a:cubicBezTo>
                  <a:pt x="1414425" y="721313"/>
                  <a:pt x="1436438" y="722299"/>
                  <a:pt x="1456840" y="728420"/>
                </a:cubicBezTo>
                <a:cubicBezTo>
                  <a:pt x="1488135" y="737809"/>
                  <a:pt x="1518833" y="749085"/>
                  <a:pt x="1549830" y="759417"/>
                </a:cubicBezTo>
                <a:lnTo>
                  <a:pt x="1596325" y="774915"/>
                </a:lnTo>
                <a:lnTo>
                  <a:pt x="1642820" y="790413"/>
                </a:lnTo>
                <a:lnTo>
                  <a:pt x="1689315" y="805911"/>
                </a:lnTo>
                <a:cubicBezTo>
                  <a:pt x="1885627" y="800745"/>
                  <a:pt x="2082325" y="803771"/>
                  <a:pt x="2278250" y="790413"/>
                </a:cubicBezTo>
                <a:cubicBezTo>
                  <a:pt x="2310848" y="788190"/>
                  <a:pt x="2340243" y="769749"/>
                  <a:pt x="2371240" y="759417"/>
                </a:cubicBezTo>
                <a:cubicBezTo>
                  <a:pt x="2386738" y="754251"/>
                  <a:pt x="2404142" y="752980"/>
                  <a:pt x="2417735" y="743918"/>
                </a:cubicBezTo>
                <a:cubicBezTo>
                  <a:pt x="2448732" y="723254"/>
                  <a:pt x="2475383" y="693705"/>
                  <a:pt x="2510725" y="681925"/>
                </a:cubicBezTo>
                <a:lnTo>
                  <a:pt x="2557220" y="666427"/>
                </a:lnTo>
                <a:cubicBezTo>
                  <a:pt x="2572718" y="656095"/>
                  <a:pt x="2589406" y="647355"/>
                  <a:pt x="2603715" y="635430"/>
                </a:cubicBezTo>
                <a:cubicBezTo>
                  <a:pt x="2658344" y="589906"/>
                  <a:pt x="2669001" y="560749"/>
                  <a:pt x="2712203" y="495945"/>
                </a:cubicBezTo>
                <a:lnTo>
                  <a:pt x="2774196" y="402956"/>
                </a:lnTo>
                <a:cubicBezTo>
                  <a:pt x="2784528" y="387458"/>
                  <a:pt x="2796863" y="373121"/>
                  <a:pt x="2805193" y="356461"/>
                </a:cubicBezTo>
                <a:cubicBezTo>
                  <a:pt x="2844519" y="277807"/>
                  <a:pt x="2823373" y="313690"/>
                  <a:pt x="2867186" y="247972"/>
                </a:cubicBezTo>
                <a:cubicBezTo>
                  <a:pt x="2877518" y="216976"/>
                  <a:pt x="2880060" y="182169"/>
                  <a:pt x="2898183" y="154983"/>
                </a:cubicBezTo>
                <a:cubicBezTo>
                  <a:pt x="2908515" y="139485"/>
                  <a:pt x="2920849" y="125148"/>
                  <a:pt x="2929179" y="108488"/>
                </a:cubicBezTo>
                <a:cubicBezTo>
                  <a:pt x="2936485" y="93876"/>
                  <a:pt x="2940189" y="77701"/>
                  <a:pt x="2944677" y="61993"/>
                </a:cubicBezTo>
                <a:cubicBezTo>
                  <a:pt x="2950529" y="41512"/>
                  <a:pt x="2960176" y="0"/>
                  <a:pt x="2960176" y="0"/>
                </a:cubicBezTo>
              </a:path>
            </a:pathLst>
          </a:cu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10. Прямая и кривая линии. Луч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11292" y="1638321"/>
            <a:ext cx="2269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34314" y="4266472"/>
            <a:ext cx="8642436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1863448" y="4509120"/>
            <a:ext cx="896751" cy="42477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олилиния 52"/>
          <p:cNvSpPr/>
          <p:nvPr/>
        </p:nvSpPr>
        <p:spPr>
          <a:xfrm>
            <a:off x="1997858" y="4707034"/>
            <a:ext cx="1166031" cy="817834"/>
          </a:xfrm>
          <a:custGeom>
            <a:avLst/>
            <a:gdLst>
              <a:gd name="connsiteX0" fmla="*/ 0 w 1764903"/>
              <a:gd name="connsiteY0" fmla="*/ 1224366 h 1237872"/>
              <a:gd name="connsiteX1" fmla="*/ 30997 w 1764903"/>
              <a:gd name="connsiteY1" fmla="*/ 852406 h 1237872"/>
              <a:gd name="connsiteX2" fmla="*/ 61993 w 1764903"/>
              <a:gd name="connsiteY2" fmla="*/ 743918 h 1237872"/>
              <a:gd name="connsiteX3" fmla="*/ 154983 w 1764903"/>
              <a:gd name="connsiteY3" fmla="*/ 666427 h 1237872"/>
              <a:gd name="connsiteX4" fmla="*/ 526943 w 1764903"/>
              <a:gd name="connsiteY4" fmla="*/ 697423 h 1237872"/>
              <a:gd name="connsiteX5" fmla="*/ 666427 w 1764903"/>
              <a:gd name="connsiteY5" fmla="*/ 774915 h 1237872"/>
              <a:gd name="connsiteX6" fmla="*/ 712922 w 1764903"/>
              <a:gd name="connsiteY6" fmla="*/ 805912 h 1237872"/>
              <a:gd name="connsiteX7" fmla="*/ 743919 w 1764903"/>
              <a:gd name="connsiteY7" fmla="*/ 852406 h 1237872"/>
              <a:gd name="connsiteX8" fmla="*/ 836909 w 1764903"/>
              <a:gd name="connsiteY8" fmla="*/ 883403 h 1237872"/>
              <a:gd name="connsiteX9" fmla="*/ 929899 w 1764903"/>
              <a:gd name="connsiteY9" fmla="*/ 945396 h 1237872"/>
              <a:gd name="connsiteX10" fmla="*/ 976393 w 1764903"/>
              <a:gd name="connsiteY10" fmla="*/ 991891 h 1237872"/>
              <a:gd name="connsiteX11" fmla="*/ 1069383 w 1764903"/>
              <a:gd name="connsiteY11" fmla="*/ 1022888 h 1237872"/>
              <a:gd name="connsiteX12" fmla="*/ 1115878 w 1764903"/>
              <a:gd name="connsiteY12" fmla="*/ 1038386 h 1237872"/>
              <a:gd name="connsiteX13" fmla="*/ 1410346 w 1764903"/>
              <a:gd name="connsiteY13" fmla="*/ 1022888 h 1237872"/>
              <a:gd name="connsiteX14" fmla="*/ 1456841 w 1764903"/>
              <a:gd name="connsiteY14" fmla="*/ 1007390 h 1237872"/>
              <a:gd name="connsiteX15" fmla="*/ 1549831 w 1764903"/>
              <a:gd name="connsiteY15" fmla="*/ 945396 h 1237872"/>
              <a:gd name="connsiteX16" fmla="*/ 1596326 w 1764903"/>
              <a:gd name="connsiteY16" fmla="*/ 914400 h 1237872"/>
              <a:gd name="connsiteX17" fmla="*/ 1642821 w 1764903"/>
              <a:gd name="connsiteY17" fmla="*/ 883403 h 1237872"/>
              <a:gd name="connsiteX18" fmla="*/ 1689316 w 1764903"/>
              <a:gd name="connsiteY18" fmla="*/ 852406 h 1237872"/>
              <a:gd name="connsiteX19" fmla="*/ 1704814 w 1764903"/>
              <a:gd name="connsiteY19" fmla="*/ 805912 h 1237872"/>
              <a:gd name="connsiteX20" fmla="*/ 1751309 w 1764903"/>
              <a:gd name="connsiteY20" fmla="*/ 712922 h 1237872"/>
              <a:gd name="connsiteX21" fmla="*/ 1720312 w 1764903"/>
              <a:gd name="connsiteY21" fmla="*/ 573437 h 1237872"/>
              <a:gd name="connsiteX22" fmla="*/ 1689316 w 1764903"/>
              <a:gd name="connsiteY22" fmla="*/ 526942 h 1237872"/>
              <a:gd name="connsiteX23" fmla="*/ 1596326 w 1764903"/>
              <a:gd name="connsiteY23" fmla="*/ 464949 h 1237872"/>
              <a:gd name="connsiteX24" fmla="*/ 1549831 w 1764903"/>
              <a:gd name="connsiteY24" fmla="*/ 433952 h 1237872"/>
              <a:gd name="connsiteX25" fmla="*/ 1472339 w 1764903"/>
              <a:gd name="connsiteY25" fmla="*/ 340962 h 1237872"/>
              <a:gd name="connsiteX26" fmla="*/ 1425844 w 1764903"/>
              <a:gd name="connsiteY26" fmla="*/ 309966 h 1237872"/>
              <a:gd name="connsiteX27" fmla="*/ 1394848 w 1764903"/>
              <a:gd name="connsiteY27" fmla="*/ 263471 h 1237872"/>
              <a:gd name="connsiteX28" fmla="*/ 1363851 w 1764903"/>
              <a:gd name="connsiteY28" fmla="*/ 0 h 123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64903" h="1237872">
                <a:moveTo>
                  <a:pt x="0" y="1224366"/>
                </a:moveTo>
                <a:cubicBezTo>
                  <a:pt x="52037" y="1068263"/>
                  <a:pt x="160" y="1237872"/>
                  <a:pt x="30997" y="852406"/>
                </a:cubicBezTo>
                <a:cubicBezTo>
                  <a:pt x="31467" y="846535"/>
                  <a:pt x="54324" y="755421"/>
                  <a:pt x="61993" y="743918"/>
                </a:cubicBezTo>
                <a:cubicBezTo>
                  <a:pt x="85860" y="708118"/>
                  <a:pt x="120674" y="689299"/>
                  <a:pt x="154983" y="666427"/>
                </a:cubicBezTo>
                <a:cubicBezTo>
                  <a:pt x="311376" y="674658"/>
                  <a:pt x="397122" y="664967"/>
                  <a:pt x="526943" y="697423"/>
                </a:cubicBezTo>
                <a:cubicBezTo>
                  <a:pt x="592409" y="713790"/>
                  <a:pt x="597173" y="728745"/>
                  <a:pt x="666427" y="774915"/>
                </a:cubicBezTo>
                <a:lnTo>
                  <a:pt x="712922" y="805912"/>
                </a:lnTo>
                <a:cubicBezTo>
                  <a:pt x="723254" y="821410"/>
                  <a:pt x="728124" y="842534"/>
                  <a:pt x="743919" y="852406"/>
                </a:cubicBezTo>
                <a:cubicBezTo>
                  <a:pt x="771626" y="869723"/>
                  <a:pt x="836909" y="883403"/>
                  <a:pt x="836909" y="883403"/>
                </a:cubicBezTo>
                <a:cubicBezTo>
                  <a:pt x="985236" y="1031730"/>
                  <a:pt x="795320" y="855676"/>
                  <a:pt x="929899" y="945396"/>
                </a:cubicBezTo>
                <a:cubicBezTo>
                  <a:pt x="948136" y="957554"/>
                  <a:pt x="957234" y="981247"/>
                  <a:pt x="976393" y="991891"/>
                </a:cubicBezTo>
                <a:cubicBezTo>
                  <a:pt x="1004955" y="1007759"/>
                  <a:pt x="1038386" y="1012556"/>
                  <a:pt x="1069383" y="1022888"/>
                </a:cubicBezTo>
                <a:lnTo>
                  <a:pt x="1115878" y="1038386"/>
                </a:lnTo>
                <a:cubicBezTo>
                  <a:pt x="1214034" y="1033220"/>
                  <a:pt x="1312458" y="1031787"/>
                  <a:pt x="1410346" y="1022888"/>
                </a:cubicBezTo>
                <a:cubicBezTo>
                  <a:pt x="1426616" y="1021409"/>
                  <a:pt x="1442560" y="1015324"/>
                  <a:pt x="1456841" y="1007390"/>
                </a:cubicBezTo>
                <a:cubicBezTo>
                  <a:pt x="1489406" y="989298"/>
                  <a:pt x="1518834" y="966061"/>
                  <a:pt x="1549831" y="945396"/>
                </a:cubicBezTo>
                <a:lnTo>
                  <a:pt x="1596326" y="914400"/>
                </a:lnTo>
                <a:lnTo>
                  <a:pt x="1642821" y="883403"/>
                </a:lnTo>
                <a:lnTo>
                  <a:pt x="1689316" y="852406"/>
                </a:lnTo>
                <a:cubicBezTo>
                  <a:pt x="1694482" y="836908"/>
                  <a:pt x="1697508" y="820524"/>
                  <a:pt x="1704814" y="805912"/>
                </a:cubicBezTo>
                <a:cubicBezTo>
                  <a:pt x="1764903" y="685732"/>
                  <a:pt x="1712351" y="829792"/>
                  <a:pt x="1751309" y="712922"/>
                </a:cubicBezTo>
                <a:cubicBezTo>
                  <a:pt x="1745357" y="677210"/>
                  <a:pt x="1739388" y="611589"/>
                  <a:pt x="1720312" y="573437"/>
                </a:cubicBezTo>
                <a:cubicBezTo>
                  <a:pt x="1711982" y="556777"/>
                  <a:pt x="1703334" y="539208"/>
                  <a:pt x="1689316" y="526942"/>
                </a:cubicBezTo>
                <a:cubicBezTo>
                  <a:pt x="1661280" y="502411"/>
                  <a:pt x="1627323" y="485613"/>
                  <a:pt x="1596326" y="464949"/>
                </a:cubicBezTo>
                <a:lnTo>
                  <a:pt x="1549831" y="433952"/>
                </a:lnTo>
                <a:cubicBezTo>
                  <a:pt x="1519353" y="388236"/>
                  <a:pt x="1517088" y="378252"/>
                  <a:pt x="1472339" y="340962"/>
                </a:cubicBezTo>
                <a:cubicBezTo>
                  <a:pt x="1458030" y="329038"/>
                  <a:pt x="1441342" y="320298"/>
                  <a:pt x="1425844" y="309966"/>
                </a:cubicBezTo>
                <a:cubicBezTo>
                  <a:pt x="1415512" y="294468"/>
                  <a:pt x="1402413" y="280492"/>
                  <a:pt x="1394848" y="263471"/>
                </a:cubicBezTo>
                <a:cubicBezTo>
                  <a:pt x="1345881" y="153294"/>
                  <a:pt x="1363851" y="139283"/>
                  <a:pt x="1363851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081727" y="4650712"/>
            <a:ext cx="1935095" cy="23598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5342930" y="4864104"/>
            <a:ext cx="1132738" cy="6607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лилиния 55"/>
          <p:cNvSpPr/>
          <p:nvPr/>
        </p:nvSpPr>
        <p:spPr>
          <a:xfrm>
            <a:off x="3953579" y="5411389"/>
            <a:ext cx="1955720" cy="532447"/>
          </a:xfrm>
          <a:custGeom>
            <a:avLst/>
            <a:gdLst>
              <a:gd name="connsiteX0" fmla="*/ 0 w 2960176"/>
              <a:gd name="connsiteY0" fmla="*/ 697423 h 805911"/>
              <a:gd name="connsiteX1" fmla="*/ 46494 w 2960176"/>
              <a:gd name="connsiteY1" fmla="*/ 650928 h 805911"/>
              <a:gd name="connsiteX2" fmla="*/ 77491 w 2960176"/>
              <a:gd name="connsiteY2" fmla="*/ 604433 h 805911"/>
              <a:gd name="connsiteX3" fmla="*/ 201477 w 2960176"/>
              <a:gd name="connsiteY3" fmla="*/ 557939 h 805911"/>
              <a:gd name="connsiteX4" fmla="*/ 340962 w 2960176"/>
              <a:gd name="connsiteY4" fmla="*/ 526942 h 805911"/>
              <a:gd name="connsiteX5" fmla="*/ 929898 w 2960176"/>
              <a:gd name="connsiteY5" fmla="*/ 542440 h 805911"/>
              <a:gd name="connsiteX6" fmla="*/ 1100379 w 2960176"/>
              <a:gd name="connsiteY6" fmla="*/ 588935 h 805911"/>
              <a:gd name="connsiteX7" fmla="*/ 1146874 w 2960176"/>
              <a:gd name="connsiteY7" fmla="*/ 604433 h 805911"/>
              <a:gd name="connsiteX8" fmla="*/ 1193369 w 2960176"/>
              <a:gd name="connsiteY8" fmla="*/ 635430 h 805911"/>
              <a:gd name="connsiteX9" fmla="*/ 1301857 w 2960176"/>
              <a:gd name="connsiteY9" fmla="*/ 666427 h 805911"/>
              <a:gd name="connsiteX10" fmla="*/ 1348352 w 2960176"/>
              <a:gd name="connsiteY10" fmla="*/ 681925 h 805911"/>
              <a:gd name="connsiteX11" fmla="*/ 1394847 w 2960176"/>
              <a:gd name="connsiteY11" fmla="*/ 712922 h 805911"/>
              <a:gd name="connsiteX12" fmla="*/ 1456840 w 2960176"/>
              <a:gd name="connsiteY12" fmla="*/ 728420 h 805911"/>
              <a:gd name="connsiteX13" fmla="*/ 1549830 w 2960176"/>
              <a:gd name="connsiteY13" fmla="*/ 759417 h 805911"/>
              <a:gd name="connsiteX14" fmla="*/ 1596325 w 2960176"/>
              <a:gd name="connsiteY14" fmla="*/ 774915 h 805911"/>
              <a:gd name="connsiteX15" fmla="*/ 1642820 w 2960176"/>
              <a:gd name="connsiteY15" fmla="*/ 790413 h 805911"/>
              <a:gd name="connsiteX16" fmla="*/ 1689315 w 2960176"/>
              <a:gd name="connsiteY16" fmla="*/ 805911 h 805911"/>
              <a:gd name="connsiteX17" fmla="*/ 2278250 w 2960176"/>
              <a:gd name="connsiteY17" fmla="*/ 790413 h 805911"/>
              <a:gd name="connsiteX18" fmla="*/ 2371240 w 2960176"/>
              <a:gd name="connsiteY18" fmla="*/ 759417 h 805911"/>
              <a:gd name="connsiteX19" fmla="*/ 2417735 w 2960176"/>
              <a:gd name="connsiteY19" fmla="*/ 743918 h 805911"/>
              <a:gd name="connsiteX20" fmla="*/ 2510725 w 2960176"/>
              <a:gd name="connsiteY20" fmla="*/ 681925 h 805911"/>
              <a:gd name="connsiteX21" fmla="*/ 2557220 w 2960176"/>
              <a:gd name="connsiteY21" fmla="*/ 666427 h 805911"/>
              <a:gd name="connsiteX22" fmla="*/ 2603715 w 2960176"/>
              <a:gd name="connsiteY22" fmla="*/ 635430 h 805911"/>
              <a:gd name="connsiteX23" fmla="*/ 2712203 w 2960176"/>
              <a:gd name="connsiteY23" fmla="*/ 495945 h 805911"/>
              <a:gd name="connsiteX24" fmla="*/ 2774196 w 2960176"/>
              <a:gd name="connsiteY24" fmla="*/ 402956 h 805911"/>
              <a:gd name="connsiteX25" fmla="*/ 2805193 w 2960176"/>
              <a:gd name="connsiteY25" fmla="*/ 356461 h 805911"/>
              <a:gd name="connsiteX26" fmla="*/ 2867186 w 2960176"/>
              <a:gd name="connsiteY26" fmla="*/ 247972 h 805911"/>
              <a:gd name="connsiteX27" fmla="*/ 2898183 w 2960176"/>
              <a:gd name="connsiteY27" fmla="*/ 154983 h 805911"/>
              <a:gd name="connsiteX28" fmla="*/ 2929179 w 2960176"/>
              <a:gd name="connsiteY28" fmla="*/ 108488 h 805911"/>
              <a:gd name="connsiteX29" fmla="*/ 2944677 w 2960176"/>
              <a:gd name="connsiteY29" fmla="*/ 61993 h 805911"/>
              <a:gd name="connsiteX30" fmla="*/ 2960176 w 2960176"/>
              <a:gd name="connsiteY30" fmla="*/ 0 h 80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60176" h="805911">
                <a:moveTo>
                  <a:pt x="0" y="697423"/>
                </a:moveTo>
                <a:cubicBezTo>
                  <a:pt x="15498" y="681925"/>
                  <a:pt x="32463" y="667766"/>
                  <a:pt x="46494" y="650928"/>
                </a:cubicBezTo>
                <a:cubicBezTo>
                  <a:pt x="58418" y="636618"/>
                  <a:pt x="63181" y="616357"/>
                  <a:pt x="77491" y="604433"/>
                </a:cubicBezTo>
                <a:cubicBezTo>
                  <a:pt x="110168" y="577202"/>
                  <a:pt x="161663" y="566787"/>
                  <a:pt x="201477" y="557939"/>
                </a:cubicBezTo>
                <a:cubicBezTo>
                  <a:pt x="378558" y="518587"/>
                  <a:pt x="189775" y="564738"/>
                  <a:pt x="340962" y="526942"/>
                </a:cubicBezTo>
                <a:cubicBezTo>
                  <a:pt x="537274" y="532108"/>
                  <a:pt x="733730" y="533316"/>
                  <a:pt x="929898" y="542440"/>
                </a:cubicBezTo>
                <a:cubicBezTo>
                  <a:pt x="980809" y="544808"/>
                  <a:pt x="1055106" y="573844"/>
                  <a:pt x="1100379" y="588935"/>
                </a:cubicBezTo>
                <a:lnTo>
                  <a:pt x="1146874" y="604433"/>
                </a:lnTo>
                <a:cubicBezTo>
                  <a:pt x="1162372" y="614765"/>
                  <a:pt x="1176709" y="627100"/>
                  <a:pt x="1193369" y="635430"/>
                </a:cubicBezTo>
                <a:cubicBezTo>
                  <a:pt x="1218137" y="647814"/>
                  <a:pt x="1278691" y="659808"/>
                  <a:pt x="1301857" y="666427"/>
                </a:cubicBezTo>
                <a:cubicBezTo>
                  <a:pt x="1317565" y="670915"/>
                  <a:pt x="1332854" y="676759"/>
                  <a:pt x="1348352" y="681925"/>
                </a:cubicBezTo>
                <a:cubicBezTo>
                  <a:pt x="1363850" y="692257"/>
                  <a:pt x="1377726" y="705585"/>
                  <a:pt x="1394847" y="712922"/>
                </a:cubicBezTo>
                <a:cubicBezTo>
                  <a:pt x="1414425" y="721313"/>
                  <a:pt x="1436438" y="722299"/>
                  <a:pt x="1456840" y="728420"/>
                </a:cubicBezTo>
                <a:cubicBezTo>
                  <a:pt x="1488135" y="737809"/>
                  <a:pt x="1518833" y="749085"/>
                  <a:pt x="1549830" y="759417"/>
                </a:cubicBezTo>
                <a:lnTo>
                  <a:pt x="1596325" y="774915"/>
                </a:lnTo>
                <a:lnTo>
                  <a:pt x="1642820" y="790413"/>
                </a:lnTo>
                <a:lnTo>
                  <a:pt x="1689315" y="805911"/>
                </a:lnTo>
                <a:cubicBezTo>
                  <a:pt x="1885627" y="800745"/>
                  <a:pt x="2082325" y="803771"/>
                  <a:pt x="2278250" y="790413"/>
                </a:cubicBezTo>
                <a:cubicBezTo>
                  <a:pt x="2310848" y="788190"/>
                  <a:pt x="2340243" y="769749"/>
                  <a:pt x="2371240" y="759417"/>
                </a:cubicBezTo>
                <a:cubicBezTo>
                  <a:pt x="2386738" y="754251"/>
                  <a:pt x="2404142" y="752980"/>
                  <a:pt x="2417735" y="743918"/>
                </a:cubicBezTo>
                <a:cubicBezTo>
                  <a:pt x="2448732" y="723254"/>
                  <a:pt x="2475383" y="693705"/>
                  <a:pt x="2510725" y="681925"/>
                </a:cubicBezTo>
                <a:lnTo>
                  <a:pt x="2557220" y="666427"/>
                </a:lnTo>
                <a:cubicBezTo>
                  <a:pt x="2572718" y="656095"/>
                  <a:pt x="2589406" y="647355"/>
                  <a:pt x="2603715" y="635430"/>
                </a:cubicBezTo>
                <a:cubicBezTo>
                  <a:pt x="2658344" y="589906"/>
                  <a:pt x="2669001" y="560749"/>
                  <a:pt x="2712203" y="495945"/>
                </a:cubicBezTo>
                <a:lnTo>
                  <a:pt x="2774196" y="402956"/>
                </a:lnTo>
                <a:cubicBezTo>
                  <a:pt x="2784528" y="387458"/>
                  <a:pt x="2796863" y="373121"/>
                  <a:pt x="2805193" y="356461"/>
                </a:cubicBezTo>
                <a:cubicBezTo>
                  <a:pt x="2844519" y="277807"/>
                  <a:pt x="2823373" y="313690"/>
                  <a:pt x="2867186" y="247972"/>
                </a:cubicBezTo>
                <a:cubicBezTo>
                  <a:pt x="2877518" y="216976"/>
                  <a:pt x="2880060" y="182169"/>
                  <a:pt x="2898183" y="154983"/>
                </a:cubicBezTo>
                <a:cubicBezTo>
                  <a:pt x="2908515" y="139485"/>
                  <a:pt x="2920849" y="125148"/>
                  <a:pt x="2929179" y="108488"/>
                </a:cubicBezTo>
                <a:cubicBezTo>
                  <a:pt x="2936485" y="93876"/>
                  <a:pt x="2940189" y="77701"/>
                  <a:pt x="2944677" y="61993"/>
                </a:cubicBezTo>
                <a:cubicBezTo>
                  <a:pt x="2950529" y="41512"/>
                  <a:pt x="2960176" y="0"/>
                  <a:pt x="2960176" y="0"/>
                </a:cubicBezTo>
              </a:path>
            </a:pathLst>
          </a:cu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055308" y="5055567"/>
            <a:ext cx="2269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23528" y="29815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число линий в группах.</a:t>
            </a:r>
            <a:endParaRPr lang="ru-RU" dirty="0"/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022" y="210762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705" y="2223096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64034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644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755576" y="1052736"/>
            <a:ext cx="6217765" cy="1896537"/>
          </a:xfrm>
          <a:prstGeom prst="rec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55576" y="4484791"/>
            <a:ext cx="6264696" cy="1896537"/>
          </a:xfrm>
          <a:prstGeom prst="rec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304222" y="3343142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Для этого в режиме демонстрации воспользоваться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25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-0.3434 0.0768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0" y="384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-0.39948 0.0523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83" y="261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8" grpId="0"/>
      <p:bldP spid="53" grpId="0" animBg="1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935456" y="1922276"/>
            <a:ext cx="896751" cy="42477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2069866" y="2120190"/>
            <a:ext cx="1166031" cy="817834"/>
          </a:xfrm>
          <a:custGeom>
            <a:avLst/>
            <a:gdLst>
              <a:gd name="connsiteX0" fmla="*/ 0 w 1764903"/>
              <a:gd name="connsiteY0" fmla="*/ 1224366 h 1237872"/>
              <a:gd name="connsiteX1" fmla="*/ 30997 w 1764903"/>
              <a:gd name="connsiteY1" fmla="*/ 852406 h 1237872"/>
              <a:gd name="connsiteX2" fmla="*/ 61993 w 1764903"/>
              <a:gd name="connsiteY2" fmla="*/ 743918 h 1237872"/>
              <a:gd name="connsiteX3" fmla="*/ 154983 w 1764903"/>
              <a:gd name="connsiteY3" fmla="*/ 666427 h 1237872"/>
              <a:gd name="connsiteX4" fmla="*/ 526943 w 1764903"/>
              <a:gd name="connsiteY4" fmla="*/ 697423 h 1237872"/>
              <a:gd name="connsiteX5" fmla="*/ 666427 w 1764903"/>
              <a:gd name="connsiteY5" fmla="*/ 774915 h 1237872"/>
              <a:gd name="connsiteX6" fmla="*/ 712922 w 1764903"/>
              <a:gd name="connsiteY6" fmla="*/ 805912 h 1237872"/>
              <a:gd name="connsiteX7" fmla="*/ 743919 w 1764903"/>
              <a:gd name="connsiteY7" fmla="*/ 852406 h 1237872"/>
              <a:gd name="connsiteX8" fmla="*/ 836909 w 1764903"/>
              <a:gd name="connsiteY8" fmla="*/ 883403 h 1237872"/>
              <a:gd name="connsiteX9" fmla="*/ 929899 w 1764903"/>
              <a:gd name="connsiteY9" fmla="*/ 945396 h 1237872"/>
              <a:gd name="connsiteX10" fmla="*/ 976393 w 1764903"/>
              <a:gd name="connsiteY10" fmla="*/ 991891 h 1237872"/>
              <a:gd name="connsiteX11" fmla="*/ 1069383 w 1764903"/>
              <a:gd name="connsiteY11" fmla="*/ 1022888 h 1237872"/>
              <a:gd name="connsiteX12" fmla="*/ 1115878 w 1764903"/>
              <a:gd name="connsiteY12" fmla="*/ 1038386 h 1237872"/>
              <a:gd name="connsiteX13" fmla="*/ 1410346 w 1764903"/>
              <a:gd name="connsiteY13" fmla="*/ 1022888 h 1237872"/>
              <a:gd name="connsiteX14" fmla="*/ 1456841 w 1764903"/>
              <a:gd name="connsiteY14" fmla="*/ 1007390 h 1237872"/>
              <a:gd name="connsiteX15" fmla="*/ 1549831 w 1764903"/>
              <a:gd name="connsiteY15" fmla="*/ 945396 h 1237872"/>
              <a:gd name="connsiteX16" fmla="*/ 1596326 w 1764903"/>
              <a:gd name="connsiteY16" fmla="*/ 914400 h 1237872"/>
              <a:gd name="connsiteX17" fmla="*/ 1642821 w 1764903"/>
              <a:gd name="connsiteY17" fmla="*/ 883403 h 1237872"/>
              <a:gd name="connsiteX18" fmla="*/ 1689316 w 1764903"/>
              <a:gd name="connsiteY18" fmla="*/ 852406 h 1237872"/>
              <a:gd name="connsiteX19" fmla="*/ 1704814 w 1764903"/>
              <a:gd name="connsiteY19" fmla="*/ 805912 h 1237872"/>
              <a:gd name="connsiteX20" fmla="*/ 1751309 w 1764903"/>
              <a:gd name="connsiteY20" fmla="*/ 712922 h 1237872"/>
              <a:gd name="connsiteX21" fmla="*/ 1720312 w 1764903"/>
              <a:gd name="connsiteY21" fmla="*/ 573437 h 1237872"/>
              <a:gd name="connsiteX22" fmla="*/ 1689316 w 1764903"/>
              <a:gd name="connsiteY22" fmla="*/ 526942 h 1237872"/>
              <a:gd name="connsiteX23" fmla="*/ 1596326 w 1764903"/>
              <a:gd name="connsiteY23" fmla="*/ 464949 h 1237872"/>
              <a:gd name="connsiteX24" fmla="*/ 1549831 w 1764903"/>
              <a:gd name="connsiteY24" fmla="*/ 433952 h 1237872"/>
              <a:gd name="connsiteX25" fmla="*/ 1472339 w 1764903"/>
              <a:gd name="connsiteY25" fmla="*/ 340962 h 1237872"/>
              <a:gd name="connsiteX26" fmla="*/ 1425844 w 1764903"/>
              <a:gd name="connsiteY26" fmla="*/ 309966 h 1237872"/>
              <a:gd name="connsiteX27" fmla="*/ 1394848 w 1764903"/>
              <a:gd name="connsiteY27" fmla="*/ 263471 h 1237872"/>
              <a:gd name="connsiteX28" fmla="*/ 1363851 w 1764903"/>
              <a:gd name="connsiteY28" fmla="*/ 0 h 123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64903" h="1237872">
                <a:moveTo>
                  <a:pt x="0" y="1224366"/>
                </a:moveTo>
                <a:cubicBezTo>
                  <a:pt x="52037" y="1068263"/>
                  <a:pt x="160" y="1237872"/>
                  <a:pt x="30997" y="852406"/>
                </a:cubicBezTo>
                <a:cubicBezTo>
                  <a:pt x="31467" y="846535"/>
                  <a:pt x="54324" y="755421"/>
                  <a:pt x="61993" y="743918"/>
                </a:cubicBezTo>
                <a:cubicBezTo>
                  <a:pt x="85860" y="708118"/>
                  <a:pt x="120674" y="689299"/>
                  <a:pt x="154983" y="666427"/>
                </a:cubicBezTo>
                <a:cubicBezTo>
                  <a:pt x="311376" y="674658"/>
                  <a:pt x="397122" y="664967"/>
                  <a:pt x="526943" y="697423"/>
                </a:cubicBezTo>
                <a:cubicBezTo>
                  <a:pt x="592409" y="713790"/>
                  <a:pt x="597173" y="728745"/>
                  <a:pt x="666427" y="774915"/>
                </a:cubicBezTo>
                <a:lnTo>
                  <a:pt x="712922" y="805912"/>
                </a:lnTo>
                <a:cubicBezTo>
                  <a:pt x="723254" y="821410"/>
                  <a:pt x="728124" y="842534"/>
                  <a:pt x="743919" y="852406"/>
                </a:cubicBezTo>
                <a:cubicBezTo>
                  <a:pt x="771626" y="869723"/>
                  <a:pt x="836909" y="883403"/>
                  <a:pt x="836909" y="883403"/>
                </a:cubicBezTo>
                <a:cubicBezTo>
                  <a:pt x="985236" y="1031730"/>
                  <a:pt x="795320" y="855676"/>
                  <a:pt x="929899" y="945396"/>
                </a:cubicBezTo>
                <a:cubicBezTo>
                  <a:pt x="948136" y="957554"/>
                  <a:pt x="957234" y="981247"/>
                  <a:pt x="976393" y="991891"/>
                </a:cubicBezTo>
                <a:cubicBezTo>
                  <a:pt x="1004955" y="1007759"/>
                  <a:pt x="1038386" y="1012556"/>
                  <a:pt x="1069383" y="1022888"/>
                </a:cubicBezTo>
                <a:lnTo>
                  <a:pt x="1115878" y="1038386"/>
                </a:lnTo>
                <a:cubicBezTo>
                  <a:pt x="1214034" y="1033220"/>
                  <a:pt x="1312458" y="1031787"/>
                  <a:pt x="1410346" y="1022888"/>
                </a:cubicBezTo>
                <a:cubicBezTo>
                  <a:pt x="1426616" y="1021409"/>
                  <a:pt x="1442560" y="1015324"/>
                  <a:pt x="1456841" y="1007390"/>
                </a:cubicBezTo>
                <a:cubicBezTo>
                  <a:pt x="1489406" y="989298"/>
                  <a:pt x="1518834" y="966061"/>
                  <a:pt x="1549831" y="945396"/>
                </a:cubicBezTo>
                <a:lnTo>
                  <a:pt x="1596326" y="914400"/>
                </a:lnTo>
                <a:lnTo>
                  <a:pt x="1642821" y="883403"/>
                </a:lnTo>
                <a:lnTo>
                  <a:pt x="1689316" y="852406"/>
                </a:lnTo>
                <a:cubicBezTo>
                  <a:pt x="1694482" y="836908"/>
                  <a:pt x="1697508" y="820524"/>
                  <a:pt x="1704814" y="805912"/>
                </a:cubicBezTo>
                <a:cubicBezTo>
                  <a:pt x="1764903" y="685732"/>
                  <a:pt x="1712351" y="829792"/>
                  <a:pt x="1751309" y="712922"/>
                </a:cubicBezTo>
                <a:cubicBezTo>
                  <a:pt x="1745357" y="677210"/>
                  <a:pt x="1739388" y="611589"/>
                  <a:pt x="1720312" y="573437"/>
                </a:cubicBezTo>
                <a:cubicBezTo>
                  <a:pt x="1711982" y="556777"/>
                  <a:pt x="1703334" y="539208"/>
                  <a:pt x="1689316" y="526942"/>
                </a:cubicBezTo>
                <a:cubicBezTo>
                  <a:pt x="1661280" y="502411"/>
                  <a:pt x="1627323" y="485613"/>
                  <a:pt x="1596326" y="464949"/>
                </a:cubicBezTo>
                <a:lnTo>
                  <a:pt x="1549831" y="433952"/>
                </a:lnTo>
                <a:cubicBezTo>
                  <a:pt x="1519353" y="388236"/>
                  <a:pt x="1517088" y="378252"/>
                  <a:pt x="1472339" y="340962"/>
                </a:cubicBezTo>
                <a:cubicBezTo>
                  <a:pt x="1458030" y="329038"/>
                  <a:pt x="1441342" y="320298"/>
                  <a:pt x="1425844" y="309966"/>
                </a:cubicBezTo>
                <a:cubicBezTo>
                  <a:pt x="1415512" y="294468"/>
                  <a:pt x="1402413" y="280492"/>
                  <a:pt x="1394848" y="263471"/>
                </a:cubicBezTo>
                <a:cubicBezTo>
                  <a:pt x="1345881" y="153294"/>
                  <a:pt x="1363851" y="139283"/>
                  <a:pt x="1363851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153735" y="2063868"/>
            <a:ext cx="1935095" cy="23598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414938" y="2277260"/>
            <a:ext cx="1132738" cy="6607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4025587" y="2824545"/>
            <a:ext cx="1955720" cy="532447"/>
          </a:xfrm>
          <a:custGeom>
            <a:avLst/>
            <a:gdLst>
              <a:gd name="connsiteX0" fmla="*/ 0 w 2960176"/>
              <a:gd name="connsiteY0" fmla="*/ 697423 h 805911"/>
              <a:gd name="connsiteX1" fmla="*/ 46494 w 2960176"/>
              <a:gd name="connsiteY1" fmla="*/ 650928 h 805911"/>
              <a:gd name="connsiteX2" fmla="*/ 77491 w 2960176"/>
              <a:gd name="connsiteY2" fmla="*/ 604433 h 805911"/>
              <a:gd name="connsiteX3" fmla="*/ 201477 w 2960176"/>
              <a:gd name="connsiteY3" fmla="*/ 557939 h 805911"/>
              <a:gd name="connsiteX4" fmla="*/ 340962 w 2960176"/>
              <a:gd name="connsiteY4" fmla="*/ 526942 h 805911"/>
              <a:gd name="connsiteX5" fmla="*/ 929898 w 2960176"/>
              <a:gd name="connsiteY5" fmla="*/ 542440 h 805911"/>
              <a:gd name="connsiteX6" fmla="*/ 1100379 w 2960176"/>
              <a:gd name="connsiteY6" fmla="*/ 588935 h 805911"/>
              <a:gd name="connsiteX7" fmla="*/ 1146874 w 2960176"/>
              <a:gd name="connsiteY7" fmla="*/ 604433 h 805911"/>
              <a:gd name="connsiteX8" fmla="*/ 1193369 w 2960176"/>
              <a:gd name="connsiteY8" fmla="*/ 635430 h 805911"/>
              <a:gd name="connsiteX9" fmla="*/ 1301857 w 2960176"/>
              <a:gd name="connsiteY9" fmla="*/ 666427 h 805911"/>
              <a:gd name="connsiteX10" fmla="*/ 1348352 w 2960176"/>
              <a:gd name="connsiteY10" fmla="*/ 681925 h 805911"/>
              <a:gd name="connsiteX11" fmla="*/ 1394847 w 2960176"/>
              <a:gd name="connsiteY11" fmla="*/ 712922 h 805911"/>
              <a:gd name="connsiteX12" fmla="*/ 1456840 w 2960176"/>
              <a:gd name="connsiteY12" fmla="*/ 728420 h 805911"/>
              <a:gd name="connsiteX13" fmla="*/ 1549830 w 2960176"/>
              <a:gd name="connsiteY13" fmla="*/ 759417 h 805911"/>
              <a:gd name="connsiteX14" fmla="*/ 1596325 w 2960176"/>
              <a:gd name="connsiteY14" fmla="*/ 774915 h 805911"/>
              <a:gd name="connsiteX15" fmla="*/ 1642820 w 2960176"/>
              <a:gd name="connsiteY15" fmla="*/ 790413 h 805911"/>
              <a:gd name="connsiteX16" fmla="*/ 1689315 w 2960176"/>
              <a:gd name="connsiteY16" fmla="*/ 805911 h 805911"/>
              <a:gd name="connsiteX17" fmla="*/ 2278250 w 2960176"/>
              <a:gd name="connsiteY17" fmla="*/ 790413 h 805911"/>
              <a:gd name="connsiteX18" fmla="*/ 2371240 w 2960176"/>
              <a:gd name="connsiteY18" fmla="*/ 759417 h 805911"/>
              <a:gd name="connsiteX19" fmla="*/ 2417735 w 2960176"/>
              <a:gd name="connsiteY19" fmla="*/ 743918 h 805911"/>
              <a:gd name="connsiteX20" fmla="*/ 2510725 w 2960176"/>
              <a:gd name="connsiteY20" fmla="*/ 681925 h 805911"/>
              <a:gd name="connsiteX21" fmla="*/ 2557220 w 2960176"/>
              <a:gd name="connsiteY21" fmla="*/ 666427 h 805911"/>
              <a:gd name="connsiteX22" fmla="*/ 2603715 w 2960176"/>
              <a:gd name="connsiteY22" fmla="*/ 635430 h 805911"/>
              <a:gd name="connsiteX23" fmla="*/ 2712203 w 2960176"/>
              <a:gd name="connsiteY23" fmla="*/ 495945 h 805911"/>
              <a:gd name="connsiteX24" fmla="*/ 2774196 w 2960176"/>
              <a:gd name="connsiteY24" fmla="*/ 402956 h 805911"/>
              <a:gd name="connsiteX25" fmla="*/ 2805193 w 2960176"/>
              <a:gd name="connsiteY25" fmla="*/ 356461 h 805911"/>
              <a:gd name="connsiteX26" fmla="*/ 2867186 w 2960176"/>
              <a:gd name="connsiteY26" fmla="*/ 247972 h 805911"/>
              <a:gd name="connsiteX27" fmla="*/ 2898183 w 2960176"/>
              <a:gd name="connsiteY27" fmla="*/ 154983 h 805911"/>
              <a:gd name="connsiteX28" fmla="*/ 2929179 w 2960176"/>
              <a:gd name="connsiteY28" fmla="*/ 108488 h 805911"/>
              <a:gd name="connsiteX29" fmla="*/ 2944677 w 2960176"/>
              <a:gd name="connsiteY29" fmla="*/ 61993 h 805911"/>
              <a:gd name="connsiteX30" fmla="*/ 2960176 w 2960176"/>
              <a:gd name="connsiteY30" fmla="*/ 0 h 80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60176" h="805911">
                <a:moveTo>
                  <a:pt x="0" y="697423"/>
                </a:moveTo>
                <a:cubicBezTo>
                  <a:pt x="15498" y="681925"/>
                  <a:pt x="32463" y="667766"/>
                  <a:pt x="46494" y="650928"/>
                </a:cubicBezTo>
                <a:cubicBezTo>
                  <a:pt x="58418" y="636618"/>
                  <a:pt x="63181" y="616357"/>
                  <a:pt x="77491" y="604433"/>
                </a:cubicBezTo>
                <a:cubicBezTo>
                  <a:pt x="110168" y="577202"/>
                  <a:pt x="161663" y="566787"/>
                  <a:pt x="201477" y="557939"/>
                </a:cubicBezTo>
                <a:cubicBezTo>
                  <a:pt x="378558" y="518587"/>
                  <a:pt x="189775" y="564738"/>
                  <a:pt x="340962" y="526942"/>
                </a:cubicBezTo>
                <a:cubicBezTo>
                  <a:pt x="537274" y="532108"/>
                  <a:pt x="733730" y="533316"/>
                  <a:pt x="929898" y="542440"/>
                </a:cubicBezTo>
                <a:cubicBezTo>
                  <a:pt x="980809" y="544808"/>
                  <a:pt x="1055106" y="573844"/>
                  <a:pt x="1100379" y="588935"/>
                </a:cubicBezTo>
                <a:lnTo>
                  <a:pt x="1146874" y="604433"/>
                </a:lnTo>
                <a:cubicBezTo>
                  <a:pt x="1162372" y="614765"/>
                  <a:pt x="1176709" y="627100"/>
                  <a:pt x="1193369" y="635430"/>
                </a:cubicBezTo>
                <a:cubicBezTo>
                  <a:pt x="1218137" y="647814"/>
                  <a:pt x="1278691" y="659808"/>
                  <a:pt x="1301857" y="666427"/>
                </a:cubicBezTo>
                <a:cubicBezTo>
                  <a:pt x="1317565" y="670915"/>
                  <a:pt x="1332854" y="676759"/>
                  <a:pt x="1348352" y="681925"/>
                </a:cubicBezTo>
                <a:cubicBezTo>
                  <a:pt x="1363850" y="692257"/>
                  <a:pt x="1377726" y="705585"/>
                  <a:pt x="1394847" y="712922"/>
                </a:cubicBezTo>
                <a:cubicBezTo>
                  <a:pt x="1414425" y="721313"/>
                  <a:pt x="1436438" y="722299"/>
                  <a:pt x="1456840" y="728420"/>
                </a:cubicBezTo>
                <a:cubicBezTo>
                  <a:pt x="1488135" y="737809"/>
                  <a:pt x="1518833" y="749085"/>
                  <a:pt x="1549830" y="759417"/>
                </a:cubicBezTo>
                <a:lnTo>
                  <a:pt x="1596325" y="774915"/>
                </a:lnTo>
                <a:lnTo>
                  <a:pt x="1642820" y="790413"/>
                </a:lnTo>
                <a:lnTo>
                  <a:pt x="1689315" y="805911"/>
                </a:lnTo>
                <a:cubicBezTo>
                  <a:pt x="1885627" y="800745"/>
                  <a:pt x="2082325" y="803771"/>
                  <a:pt x="2278250" y="790413"/>
                </a:cubicBezTo>
                <a:cubicBezTo>
                  <a:pt x="2310848" y="788190"/>
                  <a:pt x="2340243" y="769749"/>
                  <a:pt x="2371240" y="759417"/>
                </a:cubicBezTo>
                <a:cubicBezTo>
                  <a:pt x="2386738" y="754251"/>
                  <a:pt x="2404142" y="752980"/>
                  <a:pt x="2417735" y="743918"/>
                </a:cubicBezTo>
                <a:cubicBezTo>
                  <a:pt x="2448732" y="723254"/>
                  <a:pt x="2475383" y="693705"/>
                  <a:pt x="2510725" y="681925"/>
                </a:cubicBezTo>
                <a:lnTo>
                  <a:pt x="2557220" y="666427"/>
                </a:lnTo>
                <a:cubicBezTo>
                  <a:pt x="2572718" y="656095"/>
                  <a:pt x="2589406" y="647355"/>
                  <a:pt x="2603715" y="635430"/>
                </a:cubicBezTo>
                <a:cubicBezTo>
                  <a:pt x="2658344" y="589906"/>
                  <a:pt x="2669001" y="560749"/>
                  <a:pt x="2712203" y="495945"/>
                </a:cubicBezTo>
                <a:lnTo>
                  <a:pt x="2774196" y="402956"/>
                </a:lnTo>
                <a:cubicBezTo>
                  <a:pt x="2784528" y="387458"/>
                  <a:pt x="2796863" y="373121"/>
                  <a:pt x="2805193" y="356461"/>
                </a:cubicBezTo>
                <a:cubicBezTo>
                  <a:pt x="2844519" y="277807"/>
                  <a:pt x="2823373" y="313690"/>
                  <a:pt x="2867186" y="247972"/>
                </a:cubicBezTo>
                <a:cubicBezTo>
                  <a:pt x="2877518" y="216976"/>
                  <a:pt x="2880060" y="182169"/>
                  <a:pt x="2898183" y="154983"/>
                </a:cubicBezTo>
                <a:cubicBezTo>
                  <a:pt x="2908515" y="139485"/>
                  <a:pt x="2920849" y="125148"/>
                  <a:pt x="2929179" y="108488"/>
                </a:cubicBezTo>
                <a:cubicBezTo>
                  <a:pt x="2936485" y="93876"/>
                  <a:pt x="2940189" y="77701"/>
                  <a:pt x="2944677" y="61993"/>
                </a:cubicBezTo>
                <a:cubicBezTo>
                  <a:pt x="2950529" y="41512"/>
                  <a:pt x="2960176" y="0"/>
                  <a:pt x="2960176" y="0"/>
                </a:cubicBezTo>
              </a:path>
            </a:pathLst>
          </a:cu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10. Прямая и кривая линии. Луч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6202" y="479574"/>
            <a:ext cx="88219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Какие названия ты мог бы придумать для линий на рисунке.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552" y="4077072"/>
            <a:ext cx="3614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Это – прямые линии</a:t>
            </a:r>
            <a:endParaRPr lang="ru-RU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0486" y="4263479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Это – кривые  линии</a:t>
            </a:r>
            <a:endParaRPr lang="ru-RU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677715" y="4876173"/>
            <a:ext cx="1558182" cy="1551"/>
          </a:xfrm>
          <a:prstGeom prst="line">
            <a:avLst/>
          </a:prstGeom>
          <a:ln w="57150">
            <a:solidFill>
              <a:srgbClr val="F129C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71600" y="4876173"/>
            <a:ext cx="2088232" cy="9290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917505" y="5805264"/>
            <a:ext cx="1466326" cy="15503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283968" y="4077072"/>
            <a:ext cx="0" cy="2448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0283">
            <a:off x="7578082" y="4885392"/>
            <a:ext cx="633977" cy="75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176" y="4725144"/>
            <a:ext cx="1499000" cy="61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0015">
            <a:off x="6390001" y="5332314"/>
            <a:ext cx="798904" cy="1027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1677715" y="1484784"/>
            <a:ext cx="5054525" cy="2592288"/>
          </a:xfrm>
          <a:prstGeom prst="rec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8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10. Прямая и кривая линии. Луч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99992" y="1237756"/>
            <a:ext cx="0" cy="244827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0015">
            <a:off x="6124297" y="1751328"/>
            <a:ext cx="798904" cy="1027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3" name="Прямая соединительная линия 32"/>
          <p:cNvCxnSpPr/>
          <p:nvPr/>
        </p:nvCxnSpPr>
        <p:spPr>
          <a:xfrm flipV="1">
            <a:off x="924013" y="2215222"/>
            <a:ext cx="1466326" cy="15503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2386877" y="2060848"/>
            <a:ext cx="1466326" cy="15503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01672" y="2367803"/>
            <a:ext cx="733163" cy="7751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Арка 36"/>
          <p:cNvSpPr/>
          <p:nvPr/>
        </p:nvSpPr>
        <p:spPr>
          <a:xfrm rot="13456162">
            <a:off x="6916588" y="2182897"/>
            <a:ext cx="656960" cy="892144"/>
          </a:xfrm>
          <a:prstGeom prst="blockArc">
            <a:avLst>
              <a:gd name="adj1" fmla="val 7431283"/>
              <a:gd name="adj2" fmla="val 20268959"/>
              <a:gd name="adj3" fmla="val 0"/>
            </a:avLst>
          </a:prstGeom>
          <a:solidFill>
            <a:schemeClr val="accent6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 rot="8662668">
            <a:off x="5804436" y="1080229"/>
            <a:ext cx="656960" cy="981359"/>
          </a:xfrm>
          <a:prstGeom prst="blockArc">
            <a:avLst>
              <a:gd name="adj1" fmla="val 10915311"/>
              <a:gd name="adj2" fmla="val 17477762"/>
              <a:gd name="adj3" fmla="val 0"/>
            </a:avLst>
          </a:prstGeom>
          <a:solidFill>
            <a:schemeClr val="accent6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672" y="548680"/>
            <a:ext cx="8942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прямых и кривых линий нет концов. Их можно продолжить.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9512" y="3717032"/>
            <a:ext cx="8942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Прямую линию мы проводим по линейке.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169" y="5085184"/>
            <a:ext cx="5808239" cy="72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0" name="Прямая соединительная линия 39"/>
          <p:cNvCxnSpPr/>
          <p:nvPr/>
        </p:nvCxnSpPr>
        <p:spPr>
          <a:xfrm>
            <a:off x="1657176" y="5085184"/>
            <a:ext cx="428297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2743" y="3255367"/>
            <a:ext cx="3614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 – прямая линия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4088" y="3255367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 – кривая  линия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84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17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785794"/>
            <a:ext cx="8821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фигуры нарисовал Вова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10. Прямая и кривая линии. Луч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475656" y="1890564"/>
            <a:ext cx="58326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78380" y="2222322"/>
            <a:ext cx="2943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прямую линию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322324" y="1838818"/>
            <a:ext cx="2948136" cy="117748"/>
            <a:chOff x="3491880" y="1569926"/>
            <a:chExt cx="2948136" cy="117748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3521454" y="1628800"/>
              <a:ext cx="291856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Овал 5"/>
            <p:cNvSpPr/>
            <p:nvPr/>
          </p:nvSpPr>
          <p:spPr>
            <a:xfrm>
              <a:off x="3491880" y="1569926"/>
              <a:ext cx="117748" cy="117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509200" y="1838818"/>
            <a:ext cx="2926060" cy="117748"/>
            <a:chOff x="690836" y="1569926"/>
            <a:chExt cx="2926060" cy="117748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690836" y="1628800"/>
              <a:ext cx="28083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Овал 22"/>
            <p:cNvSpPr/>
            <p:nvPr/>
          </p:nvSpPr>
          <p:spPr>
            <a:xfrm>
              <a:off x="3499148" y="1569926"/>
              <a:ext cx="117748" cy="117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491050" y="2222322"/>
            <a:ext cx="1062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точку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912" y="2875365"/>
            <a:ext cx="851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Точка разбила прямую на две части – два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луча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4312" y="3543399"/>
            <a:ext cx="73327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Точка –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начало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этих лучей.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4312" y="4767535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Луч можно продлить только в одну сторону.</a:t>
            </a:r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1835696" y="5543500"/>
            <a:ext cx="2948136" cy="117748"/>
            <a:chOff x="3491880" y="1569926"/>
            <a:chExt cx="2948136" cy="117748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3521454" y="1628800"/>
              <a:ext cx="291856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3491880" y="1569926"/>
              <a:ext cx="117748" cy="117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" name="Прямая соединительная линия 6"/>
          <p:cNvCxnSpPr/>
          <p:nvPr/>
        </p:nvCxnSpPr>
        <p:spPr>
          <a:xfrm>
            <a:off x="4711824" y="5602374"/>
            <a:ext cx="43966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30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5938E-6 L -0.16458 0.0027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2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16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1188</TotalTime>
  <Words>546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93</cp:revision>
  <dcterms:created xsi:type="dcterms:W3CDTF">2010-09-17T19:20:13Z</dcterms:created>
  <dcterms:modified xsi:type="dcterms:W3CDTF">2016-02-02T18:40:08Z</dcterms:modified>
</cp:coreProperties>
</file>