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5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31" d="100"/>
          <a:sy n="31" d="100"/>
        </p:scale>
        <p:origin x="-571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9FEC-36C1-415E-88A8-64FA77BFB928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BC30-AED1-498F-9C4E-2BDD6DDB9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9FEC-36C1-415E-88A8-64FA77BFB928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BC30-AED1-498F-9C4E-2BDD6DDB9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9FEC-36C1-415E-88A8-64FA77BFB928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BC30-AED1-498F-9C4E-2BDD6DDB9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9FEC-36C1-415E-88A8-64FA77BFB928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BC30-AED1-498F-9C4E-2BDD6DDB9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9FEC-36C1-415E-88A8-64FA77BFB928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BC30-AED1-498F-9C4E-2BDD6DDB9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9FEC-36C1-415E-88A8-64FA77BFB928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BC30-AED1-498F-9C4E-2BDD6DDB9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9FEC-36C1-415E-88A8-64FA77BFB928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BC30-AED1-498F-9C4E-2BDD6DDB9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9FEC-36C1-415E-88A8-64FA77BFB928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BC30-AED1-498F-9C4E-2BDD6DDB9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9FEC-36C1-415E-88A8-64FA77BFB928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BC30-AED1-498F-9C4E-2BDD6DDB9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9FEC-36C1-415E-88A8-64FA77BFB928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BC30-AED1-498F-9C4E-2BDD6DDB9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9FEC-36C1-415E-88A8-64FA77BFB928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1BC30-AED1-498F-9C4E-2BDD6DDB9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89FEC-36C1-415E-88A8-64FA77BFB928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1BC30-AED1-498F-9C4E-2BDD6DDB91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7.wmf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litsait.ru/stihi/raznoe/solnyshko-luchistoe.html" TargetMode="External"/><Relationship Id="rId3" Type="http://schemas.openxmlformats.org/officeDocument/2006/relationships/hyperlink" Target="http://gallerix.ru/album/200-Russian/pic/glrx-393032836" TargetMode="External"/><Relationship Id="rId7" Type="http://schemas.openxmlformats.org/officeDocument/2006/relationships/hyperlink" Target="http://cvetiksemicvetik-dkc.ru/images/0_77150_8fc5eb67_orig.png" TargetMode="External"/><Relationship Id="rId2" Type="http://schemas.openxmlformats.org/officeDocument/2006/relationships/hyperlink" Target="http://gallerix.ru/album/200-Russian/pic/glrx-82257080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upishar.ru/katalog/345.php" TargetMode="External"/><Relationship Id="rId5" Type="http://schemas.openxmlformats.org/officeDocument/2006/relationships/hyperlink" Target="http://commons.wikimedia.org/wiki/File:Edgar_Germain_Hilaire_Degas_076.jpg?uselang=ru" TargetMode="External"/><Relationship Id="rId4" Type="http://schemas.openxmlformats.org/officeDocument/2006/relationships/hyperlink" Target="http://gallerix.ru/album/200-Russian/pic/glrx-63390832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56333" y="2132856"/>
            <a:ext cx="723133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8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Идем в музей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01880" y="3780329"/>
            <a:ext cx="13402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3200" b="1" dirty="0">
                <a:solidFill>
                  <a:srgbClr val="4D4D4D"/>
                </a:solidFill>
                <a:latin typeface="Calibri" panose="020F0502020204030204" pitchFamily="34" charset="0"/>
              </a:rPr>
              <a:t>Урок </a:t>
            </a:r>
            <a:r>
              <a:rPr lang="ru-RU" sz="3200" b="1" dirty="0" smtClean="0">
                <a:solidFill>
                  <a:srgbClr val="4D4D4D"/>
                </a:solidFill>
                <a:latin typeface="Calibri" panose="020F0502020204030204" pitchFamily="34" charset="0"/>
              </a:rPr>
              <a:t>4</a:t>
            </a:r>
            <a:endParaRPr lang="ru-RU" sz="3200" b="1" dirty="0">
              <a:solidFill>
                <a:srgbClr val="4D4D4D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САВРАСОВ Алексей - Зима. 1. 200 русских живописце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0277" y="1014665"/>
            <a:ext cx="7263447" cy="5544616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621420" y="251937"/>
            <a:ext cx="7901160" cy="584775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А. </a:t>
            </a: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Саврасов.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Зима   </a:t>
            </a:r>
            <a:r>
              <a:rPr lang="ru-RU" sz="32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endParaRPr lang="ru-RU" sz="32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САВРАСОВ Алексей - Зима. 200 русских живописце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351" y="332656"/>
            <a:ext cx="4675480" cy="6192688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5301940" y="251937"/>
            <a:ext cx="3302508" cy="1077218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>
              <a:spcBef>
                <a:spcPct val="0"/>
              </a:spcBef>
            </a:pPr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А. </a:t>
            </a: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Саврасов.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Зима</a:t>
            </a:r>
            <a:endParaRPr lang="ru-RU" sz="32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ile:Filipp Malyavin - Вихрь - Google Art Proje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195" y="1014665"/>
            <a:ext cx="8647610" cy="468052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621420" y="251937"/>
            <a:ext cx="7901160" cy="584775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algn="ctr">
              <a:spcBef>
                <a:spcPct val="0"/>
              </a:spcBef>
            </a:pPr>
            <a:r>
              <a:rPr lang="vi-VN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Фил</a:t>
            </a:r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и</a:t>
            </a:r>
            <a:r>
              <a:rPr lang="vi-VN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пп Андр</a:t>
            </a:r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е</a:t>
            </a:r>
            <a:r>
              <a:rPr lang="vi-VN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евич Мал</a:t>
            </a:r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я</a:t>
            </a:r>
            <a:r>
              <a:rPr lang="vi-VN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вин</a:t>
            </a:r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Вихрь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ile:Edgar Germain Hilaire Degas 07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4351" y="404664"/>
            <a:ext cx="5863659" cy="6048672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6429629" y="251937"/>
            <a:ext cx="2534859" cy="1569660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>
              <a:spcBef>
                <a:spcPct val="0"/>
              </a:spcBef>
            </a:pP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Эдгар </a:t>
            </a:r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Дега.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Голубые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танцовщицы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Солнышко лучистое "/>
          <p:cNvPicPr>
            <a:picLocks noChangeAspect="1" noChangeArrowheads="1"/>
          </p:cNvPicPr>
          <p:nvPr/>
        </p:nvPicPr>
        <p:blipFill>
          <a:blip r:embed="rId2" cstate="print"/>
          <a:srcRect l="15298" t="9741" r="15298" b="14612"/>
          <a:stretch>
            <a:fillRect/>
          </a:stretch>
        </p:blipFill>
        <p:spPr bwMode="auto">
          <a:xfrm>
            <a:off x="179512" y="188641"/>
            <a:ext cx="3075063" cy="3096344"/>
          </a:xfrm>
          <a:prstGeom prst="roundRect">
            <a:avLst/>
          </a:prstGeom>
          <a:noFill/>
        </p:spPr>
      </p:pic>
      <p:pic>
        <p:nvPicPr>
          <p:cNvPr id="19462" name="Picture 6" descr="article2174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4437112"/>
            <a:ext cx="3534956" cy="2420888"/>
          </a:xfrm>
          <a:prstGeom prst="rect">
            <a:avLst/>
          </a:prstGeom>
          <a:noFill/>
        </p:spPr>
      </p:pic>
      <p:pic>
        <p:nvPicPr>
          <p:cNvPr id="19464" name="Picture 8" descr="&quot;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28606" y="3573016"/>
            <a:ext cx="3096343" cy="3096344"/>
          </a:xfrm>
          <a:prstGeom prst="roundRect">
            <a:avLst/>
          </a:prstGeom>
          <a:noFill/>
        </p:spPr>
      </p:pic>
      <p:pic>
        <p:nvPicPr>
          <p:cNvPr id="19465" name="Picture 9" descr="C:\Users\Людмила\AppData\Local\Microsoft\Windows\Temporary Internet Files\Content.IE5\HS14G3EO\MC900439221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3212976"/>
            <a:ext cx="2534176" cy="2448272"/>
          </a:xfrm>
          <a:prstGeom prst="rect">
            <a:avLst/>
          </a:prstGeom>
          <a:noFill/>
        </p:spPr>
      </p:pic>
      <p:pic>
        <p:nvPicPr>
          <p:cNvPr id="19460" name="Picture 4" descr="http://cvetiksemicvetik-dkc.ru/images/0_77150_8fc5eb67_ori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584373"/>
            <a:ext cx="4248472" cy="321816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Солнышко</a:t>
            </a:r>
            <a:endParaRPr lang="ru-RU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:\Users\Людмила\AppData\Local\Microsoft\Windows\Temporary Internet Files\Content.IE5\3Z9C5A6G\MP90042298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384824" cy="3501008"/>
          </a:xfrm>
          <a:prstGeom prst="roundRect">
            <a:avLst/>
          </a:prstGeom>
          <a:noFill/>
        </p:spPr>
      </p:pic>
      <p:pic>
        <p:nvPicPr>
          <p:cNvPr id="21506" name="Picture 2" descr="C:\Users\Людмила\AppData\Local\Microsoft\Windows\Temporary Internet Files\Content.IE5\KPO91D7Q\MP90040081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2010" y="3284984"/>
            <a:ext cx="4263566" cy="3410853"/>
          </a:xfrm>
          <a:prstGeom prst="roundRect">
            <a:avLst/>
          </a:prstGeom>
          <a:noFill/>
        </p:spPr>
      </p:pic>
      <p:pic>
        <p:nvPicPr>
          <p:cNvPr id="21507" name="Picture 3" descr="C:\Users\Людмила\AppData\Local\Microsoft\Windows\Temporary Internet Files\Content.IE5\3Z9C5A6G\MC900440406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324" y="3840598"/>
            <a:ext cx="2743200" cy="2743200"/>
          </a:xfrm>
          <a:prstGeom prst="rect">
            <a:avLst/>
          </a:prstGeom>
          <a:noFill/>
        </p:spPr>
      </p:pic>
      <p:pic>
        <p:nvPicPr>
          <p:cNvPr id="21510" name="Picture 6" descr="C:\Users\Людмила\AppData\Local\Microsoft\Windows\Temporary Internet Files\Content.IE5\KPO91D7Q\MC900441809[1].png"/>
          <p:cNvPicPr>
            <a:picLocks noChangeAspect="1" noChangeArrowheads="1"/>
          </p:cNvPicPr>
          <p:nvPr/>
        </p:nvPicPr>
        <p:blipFill>
          <a:blip r:embed="rId5" cstate="print"/>
          <a:srcRect t="24934" b="13123"/>
          <a:stretch>
            <a:fillRect/>
          </a:stretch>
        </p:blipFill>
        <p:spPr bwMode="auto">
          <a:xfrm>
            <a:off x="4788024" y="1125299"/>
            <a:ext cx="4067944" cy="251972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92604" y="251937"/>
            <a:ext cx="3312368" cy="646331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Облака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Program Files (x86)\Microsoft Office\MEDIA\CAGCAT10\j0293828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61252"/>
            <a:ext cx="2736304" cy="2879716"/>
          </a:xfrm>
          <a:prstGeom prst="rect">
            <a:avLst/>
          </a:prstGeom>
          <a:noFill/>
        </p:spPr>
      </p:pic>
      <p:pic>
        <p:nvPicPr>
          <p:cNvPr id="20484" name="Picture 4" descr="C:\Users\Людмила\AppData\Local\Microsoft\Windows\Temporary Internet Files\Content.IE5\HS14G3EO\MC90020038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2808312" cy="2576057"/>
          </a:xfrm>
          <a:prstGeom prst="rect">
            <a:avLst/>
          </a:prstGeom>
          <a:noFill/>
        </p:spPr>
      </p:pic>
      <p:pic>
        <p:nvPicPr>
          <p:cNvPr id="20486" name="Picture 6" descr="C:\Users\Людмила\AppData\Local\Microsoft\Windows\Temporary Internet Files\Content.IE5\LP1W6259\MC900440407[1]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5"/>
          <a:stretch/>
        </p:blipFill>
        <p:spPr bwMode="auto">
          <a:xfrm>
            <a:off x="611560" y="3688946"/>
            <a:ext cx="3168352" cy="2997741"/>
          </a:xfrm>
          <a:prstGeom prst="rect">
            <a:avLst/>
          </a:prstGeom>
          <a:noFill/>
        </p:spPr>
      </p:pic>
      <p:pic>
        <p:nvPicPr>
          <p:cNvPr id="20488" name="Picture 8" descr="C:\Users\Людмила\AppData\Local\Microsoft\Windows\Temporary Internet Files\Content.IE5\KPO91D7Q\MC900157183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3356992"/>
            <a:ext cx="3635896" cy="3329695"/>
          </a:xfrm>
          <a:prstGeom prst="roundRect">
            <a:avLst/>
          </a:prstGeom>
          <a:noFill/>
        </p:spPr>
      </p:pic>
      <p:pic>
        <p:nvPicPr>
          <p:cNvPr id="20489" name="Picture 9" descr="C:\Users\Людмила\AppData\Local\Microsoft\Windows\Temporary Internet Files\Content.IE5\HS14G3EO\MC900441809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1333872"/>
            <a:ext cx="3247256" cy="324725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915816" y="251937"/>
            <a:ext cx="3312368" cy="646331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Тучи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21420" y="260648"/>
            <a:ext cx="7901160" cy="584775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Интернет-ресурсы: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052736"/>
            <a:ext cx="8352928" cy="487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200" dirty="0" smtClean="0">
                <a:latin typeface="Calibri" panose="020F0502020204030204" pitchFamily="34" charset="0"/>
              </a:rPr>
              <a:t>Слайд  2. – Режим доступа : </a:t>
            </a:r>
            <a:r>
              <a:rPr lang="en-US" sz="2200" dirty="0" smtClean="0">
                <a:latin typeface="Calibri" panose="020F0502020204030204" pitchFamily="34" charset="0"/>
                <a:hlinkClick r:id="rId2"/>
              </a:rPr>
              <a:t>http</a:t>
            </a:r>
            <a:r>
              <a:rPr lang="en-US" sz="2200" dirty="0">
                <a:latin typeface="Calibri" panose="020F0502020204030204" pitchFamily="34" charset="0"/>
                <a:hlinkClick r:id="rId2"/>
              </a:rPr>
              <a:t>://</a:t>
            </a:r>
            <a:r>
              <a:rPr lang="en-US" sz="2200" dirty="0" smtClean="0">
                <a:latin typeface="Calibri" panose="020F0502020204030204" pitchFamily="34" charset="0"/>
                <a:hlinkClick r:id="rId2"/>
              </a:rPr>
              <a:t>gallerix.ru/album/200-Russian/pic/</a:t>
            </a:r>
            <a:r>
              <a:rPr lang="ru-RU" sz="2200" dirty="0" smtClean="0">
                <a:latin typeface="Calibri" panose="020F0502020204030204" pitchFamily="34" charset="0"/>
                <a:hlinkClick r:id="rId2"/>
              </a:rPr>
              <a:t/>
            </a:r>
            <a:br>
              <a:rPr lang="ru-RU" sz="2200" dirty="0" smtClean="0">
                <a:latin typeface="Calibri" panose="020F0502020204030204" pitchFamily="34" charset="0"/>
                <a:hlinkClick r:id="rId2"/>
              </a:rPr>
            </a:br>
            <a:r>
              <a:rPr lang="en-US" sz="2200" dirty="0" smtClean="0">
                <a:latin typeface="Calibri" panose="020F0502020204030204" pitchFamily="34" charset="0"/>
                <a:hlinkClick r:id="rId2"/>
              </a:rPr>
              <a:t>glrx-822570800</a:t>
            </a:r>
            <a:endParaRPr lang="ru-RU" sz="2200" dirty="0" smtClean="0"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2200" dirty="0" smtClean="0">
                <a:latin typeface="Calibri" panose="020F0502020204030204" pitchFamily="34" charset="0"/>
              </a:rPr>
              <a:t>Слайд  3</a:t>
            </a:r>
            <a:r>
              <a:rPr lang="ru-RU" sz="2200" dirty="0">
                <a:latin typeface="Calibri" panose="020F0502020204030204" pitchFamily="34" charset="0"/>
              </a:rPr>
              <a:t>. – Режим доступа : </a:t>
            </a:r>
            <a:r>
              <a:rPr lang="en-US" sz="2200" dirty="0" smtClean="0">
                <a:latin typeface="Calibri" panose="020F0502020204030204" pitchFamily="34" charset="0"/>
                <a:hlinkClick r:id="rId3"/>
              </a:rPr>
              <a:t>http</a:t>
            </a:r>
            <a:r>
              <a:rPr lang="en-US" sz="2200" dirty="0">
                <a:latin typeface="Calibri" panose="020F0502020204030204" pitchFamily="34" charset="0"/>
                <a:hlinkClick r:id="rId3"/>
              </a:rPr>
              <a:t>://</a:t>
            </a:r>
            <a:r>
              <a:rPr lang="en-US" sz="2200" dirty="0" smtClean="0">
                <a:latin typeface="Calibri" panose="020F0502020204030204" pitchFamily="34" charset="0"/>
                <a:hlinkClick r:id="rId3"/>
              </a:rPr>
              <a:t>gallerix.ru/album/200-Russian/pic/</a:t>
            </a:r>
            <a:r>
              <a:rPr lang="ru-RU" sz="2200" dirty="0" smtClean="0">
                <a:latin typeface="Calibri" panose="020F0502020204030204" pitchFamily="34" charset="0"/>
                <a:hlinkClick r:id="rId3"/>
              </a:rPr>
              <a:t/>
            </a:r>
            <a:br>
              <a:rPr lang="ru-RU" sz="2200" dirty="0" smtClean="0">
                <a:latin typeface="Calibri" panose="020F0502020204030204" pitchFamily="34" charset="0"/>
                <a:hlinkClick r:id="rId3"/>
              </a:rPr>
            </a:br>
            <a:r>
              <a:rPr lang="en-US" sz="2200" dirty="0" smtClean="0">
                <a:latin typeface="Calibri" panose="020F0502020204030204" pitchFamily="34" charset="0"/>
                <a:hlinkClick r:id="rId3"/>
              </a:rPr>
              <a:t>glrx-393032836</a:t>
            </a:r>
            <a:endParaRPr lang="ru-RU" sz="2200" dirty="0" smtClean="0"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2200" dirty="0" smtClean="0">
                <a:latin typeface="Calibri" panose="020F0502020204030204" pitchFamily="34" charset="0"/>
              </a:rPr>
              <a:t>Слайд  4</a:t>
            </a:r>
            <a:r>
              <a:rPr lang="ru-RU" sz="2200" dirty="0">
                <a:latin typeface="Calibri" panose="020F0502020204030204" pitchFamily="34" charset="0"/>
              </a:rPr>
              <a:t>. – Режим доступа : </a:t>
            </a:r>
            <a:r>
              <a:rPr lang="en-US" sz="2200" dirty="0" smtClean="0">
                <a:latin typeface="Calibri" panose="020F0502020204030204" pitchFamily="34" charset="0"/>
                <a:hlinkClick r:id="rId4"/>
              </a:rPr>
              <a:t>http</a:t>
            </a:r>
            <a:r>
              <a:rPr lang="en-US" sz="2200" dirty="0">
                <a:latin typeface="Calibri" panose="020F0502020204030204" pitchFamily="34" charset="0"/>
                <a:hlinkClick r:id="rId4"/>
              </a:rPr>
              <a:t>://</a:t>
            </a:r>
            <a:r>
              <a:rPr lang="en-US" sz="2200" dirty="0" smtClean="0">
                <a:latin typeface="Calibri" panose="020F0502020204030204" pitchFamily="34" charset="0"/>
                <a:hlinkClick r:id="rId4"/>
              </a:rPr>
              <a:t>gallerix.ru/album/200-Russian/pic/</a:t>
            </a:r>
            <a:r>
              <a:rPr lang="ru-RU" sz="2200" dirty="0" smtClean="0">
                <a:latin typeface="Calibri" panose="020F0502020204030204" pitchFamily="34" charset="0"/>
                <a:hlinkClick r:id="rId4"/>
              </a:rPr>
              <a:t/>
            </a:r>
            <a:br>
              <a:rPr lang="ru-RU" sz="2200" dirty="0" smtClean="0">
                <a:latin typeface="Calibri" panose="020F0502020204030204" pitchFamily="34" charset="0"/>
                <a:hlinkClick r:id="rId4"/>
              </a:rPr>
            </a:br>
            <a:r>
              <a:rPr lang="en-US" sz="2200" dirty="0" smtClean="0">
                <a:latin typeface="Calibri" panose="020F0502020204030204" pitchFamily="34" charset="0"/>
                <a:hlinkClick r:id="rId4"/>
              </a:rPr>
              <a:t>glrx-633908323</a:t>
            </a:r>
            <a:endParaRPr lang="ru-RU" sz="2200" dirty="0" smtClean="0"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2200" dirty="0" smtClean="0">
                <a:latin typeface="Calibri" panose="020F0502020204030204" pitchFamily="34" charset="0"/>
              </a:rPr>
              <a:t>Слайд  5</a:t>
            </a:r>
            <a:r>
              <a:rPr lang="ru-RU" sz="2200" dirty="0">
                <a:latin typeface="Calibri" panose="020F0502020204030204" pitchFamily="34" charset="0"/>
              </a:rPr>
              <a:t>. – Режим доступа : </a:t>
            </a:r>
            <a:r>
              <a:rPr lang="en-US" sz="2200" dirty="0" smtClean="0">
                <a:latin typeface="Calibri" panose="020F0502020204030204" pitchFamily="34" charset="0"/>
                <a:hlinkClick r:id="rId5"/>
              </a:rPr>
              <a:t>http</a:t>
            </a:r>
            <a:r>
              <a:rPr lang="en-US" sz="2200" dirty="0">
                <a:latin typeface="Calibri" panose="020F0502020204030204" pitchFamily="34" charset="0"/>
                <a:hlinkClick r:id="rId5"/>
              </a:rPr>
              <a:t>://</a:t>
            </a:r>
            <a:r>
              <a:rPr lang="en-US" sz="2200" dirty="0" smtClean="0">
                <a:latin typeface="Calibri" panose="020F0502020204030204" pitchFamily="34" charset="0"/>
                <a:hlinkClick r:id="rId5"/>
              </a:rPr>
              <a:t>commons.wikimedia.org/</a:t>
            </a:r>
            <a:r>
              <a:rPr lang="ru-RU" sz="2200" dirty="0" smtClean="0">
                <a:latin typeface="Calibri" panose="020F0502020204030204" pitchFamily="34" charset="0"/>
                <a:hlinkClick r:id="rId5"/>
              </a:rPr>
              <a:t/>
            </a:r>
            <a:br>
              <a:rPr lang="ru-RU" sz="2200" dirty="0" smtClean="0">
                <a:latin typeface="Calibri" panose="020F0502020204030204" pitchFamily="34" charset="0"/>
                <a:hlinkClick r:id="rId5"/>
              </a:rPr>
            </a:br>
            <a:r>
              <a:rPr lang="en-US" sz="2200" dirty="0" smtClean="0">
                <a:latin typeface="Calibri" panose="020F0502020204030204" pitchFamily="34" charset="0"/>
                <a:hlinkClick r:id="rId5"/>
              </a:rPr>
              <a:t>wiki/File:Edgar_Germain_Hilaire_Degas_076.jpg?uselang=</a:t>
            </a:r>
            <a:r>
              <a:rPr lang="en-US" sz="2200" dirty="0" err="1" smtClean="0">
                <a:latin typeface="Calibri" panose="020F0502020204030204" pitchFamily="34" charset="0"/>
                <a:hlinkClick r:id="rId5"/>
              </a:rPr>
              <a:t>ru</a:t>
            </a:r>
            <a:endParaRPr lang="ru-RU" sz="2200" dirty="0" smtClean="0"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2200" smtClean="0">
                <a:latin typeface="Calibri" panose="020F0502020204030204" pitchFamily="34" charset="0"/>
              </a:rPr>
              <a:t>Слайд  </a:t>
            </a:r>
            <a:r>
              <a:rPr lang="ru-RU" sz="2200" dirty="0" smtClean="0">
                <a:latin typeface="Calibri" panose="020F0502020204030204" pitchFamily="34" charset="0"/>
              </a:rPr>
              <a:t>6</a:t>
            </a:r>
            <a:r>
              <a:rPr lang="ru-RU" sz="2200" dirty="0">
                <a:latin typeface="Calibri" panose="020F0502020204030204" pitchFamily="34" charset="0"/>
              </a:rPr>
              <a:t>. – Режим доступа : </a:t>
            </a:r>
            <a:r>
              <a:rPr lang="en-US" sz="2200" dirty="0" smtClean="0">
                <a:latin typeface="Calibri" panose="020F0502020204030204" pitchFamily="34" charset="0"/>
                <a:hlinkClick r:id="rId6"/>
              </a:rPr>
              <a:t>http</a:t>
            </a:r>
            <a:r>
              <a:rPr lang="en-US" sz="2200" dirty="0">
                <a:latin typeface="Calibri" panose="020F0502020204030204" pitchFamily="34" charset="0"/>
                <a:hlinkClick r:id="rId6"/>
              </a:rPr>
              <a:t>://kupishar.ru/katalog/345.php</a:t>
            </a:r>
            <a:r>
              <a:rPr lang="ru-RU" sz="2200" dirty="0">
                <a:latin typeface="Calibri" panose="020F0502020204030204" pitchFamily="34" charset="0"/>
              </a:rPr>
              <a:t>, Коллекция  </a:t>
            </a:r>
            <a:r>
              <a:rPr lang="en-US" sz="2200" dirty="0">
                <a:latin typeface="Calibri" panose="020F0502020204030204" pitchFamily="34" charset="0"/>
              </a:rPr>
              <a:t>Microsoft</a:t>
            </a:r>
            <a:r>
              <a:rPr lang="ru-RU" sz="2200" dirty="0">
                <a:latin typeface="Calibri" panose="020F0502020204030204" pitchFamily="34" charset="0"/>
              </a:rPr>
              <a:t>, </a:t>
            </a:r>
            <a:r>
              <a:rPr lang="en-US" sz="2200" dirty="0" smtClean="0">
                <a:latin typeface="Calibri" panose="020F0502020204030204" pitchFamily="34" charset="0"/>
                <a:hlinkClick r:id="rId7"/>
              </a:rPr>
              <a:t>http</a:t>
            </a:r>
            <a:r>
              <a:rPr lang="en-US" sz="2200" dirty="0">
                <a:latin typeface="Calibri" panose="020F0502020204030204" pitchFamily="34" charset="0"/>
                <a:hlinkClick r:id="rId7"/>
              </a:rPr>
              <a:t>://cvetiksemicvetik-dkc.ru/images/0_77150_8fc5eb67_orig.png</a:t>
            </a:r>
            <a:r>
              <a:rPr lang="ru-RU" sz="2200" dirty="0">
                <a:latin typeface="Calibri" panose="020F0502020204030204" pitchFamily="34" charset="0"/>
              </a:rPr>
              <a:t>, </a:t>
            </a:r>
            <a:r>
              <a:rPr lang="en-US" sz="2200" dirty="0">
                <a:latin typeface="Calibri" panose="020F0502020204030204" pitchFamily="34" charset="0"/>
                <a:hlinkClick r:id="rId8"/>
              </a:rPr>
              <a:t>http://</a:t>
            </a:r>
            <a:r>
              <a:rPr lang="en-US" sz="2200" dirty="0" smtClean="0">
                <a:latin typeface="Calibri" panose="020F0502020204030204" pitchFamily="34" charset="0"/>
                <a:hlinkClick r:id="rId8"/>
              </a:rPr>
              <a:t>litsait.ru/stihi/raznoe/solnyshko-luchistoe.html</a:t>
            </a:r>
            <a:endParaRPr lang="ru-RU" sz="2200" dirty="0" smtClean="0"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2200" dirty="0" smtClean="0">
                <a:latin typeface="Calibri" panose="020F0502020204030204" pitchFamily="34" charset="0"/>
              </a:rPr>
              <a:t>Слайды 6–8</a:t>
            </a:r>
            <a:r>
              <a:rPr lang="ru-RU" sz="2200" dirty="0">
                <a:latin typeface="Calibri" panose="020F0502020204030204" pitchFamily="34" charset="0"/>
              </a:rPr>
              <a:t>. </a:t>
            </a:r>
            <a:r>
              <a:rPr lang="ru-RU" sz="2200" dirty="0" smtClean="0">
                <a:latin typeface="Calibri" panose="020F0502020204030204" pitchFamily="34" charset="0"/>
              </a:rPr>
              <a:t>Коллекция </a:t>
            </a:r>
            <a:r>
              <a:rPr lang="en-US" sz="2200" dirty="0" smtClean="0">
                <a:latin typeface="Calibri" panose="020F0502020204030204" pitchFamily="34" charset="0"/>
              </a:rPr>
              <a:t>Microsoft</a:t>
            </a:r>
            <a:r>
              <a:rPr lang="ru-RU" sz="2200" dirty="0" smtClean="0">
                <a:latin typeface="Calibri" panose="020F0502020204030204" pitchFamily="34" charset="0"/>
              </a:rPr>
              <a:t>.</a:t>
            </a:r>
            <a:endParaRPr lang="en-US" sz="2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Урок 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Урок 4</Template>
  <TotalTime>0</TotalTime>
  <Words>47</Words>
  <Application>Microsoft Office PowerPoint</Application>
  <PresentationFormat>Экран (4:3)</PresentationFormat>
  <Paragraphs>16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Урок 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Солнышко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1</cp:revision>
  <dcterms:created xsi:type="dcterms:W3CDTF">2016-02-05T06:01:22Z</dcterms:created>
  <dcterms:modified xsi:type="dcterms:W3CDTF">2016-02-05T06:01:36Z</dcterms:modified>
</cp:coreProperties>
</file>