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57" r:id="rId4"/>
    <p:sldId id="259" r:id="rId5"/>
    <p:sldId id="260" r:id="rId6"/>
    <p:sldId id="261" r:id="rId7"/>
    <p:sldId id="262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31" d="100"/>
          <a:sy n="31" d="100"/>
        </p:scale>
        <p:origin x="-57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16B6-4B61-4BDE-B06E-CDCBCE52896E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E80A-F16B-4061-A758-6AA9D0433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9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16B6-4B61-4BDE-B06E-CDCBCE52896E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E80A-F16B-4061-A758-6AA9D0433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33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16B6-4B61-4BDE-B06E-CDCBCE52896E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E80A-F16B-4061-A758-6AA9D0433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55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16B6-4B61-4BDE-B06E-CDCBCE52896E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E80A-F16B-4061-A758-6AA9D0433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16B6-4B61-4BDE-B06E-CDCBCE52896E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E80A-F16B-4061-A758-6AA9D0433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51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16B6-4B61-4BDE-B06E-CDCBCE52896E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E80A-F16B-4061-A758-6AA9D0433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86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16B6-4B61-4BDE-B06E-CDCBCE52896E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E80A-F16B-4061-A758-6AA9D0433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7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16B6-4B61-4BDE-B06E-CDCBCE52896E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E80A-F16B-4061-A758-6AA9D0433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68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16B6-4B61-4BDE-B06E-CDCBCE52896E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E80A-F16B-4061-A758-6AA9D0433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10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16B6-4B61-4BDE-B06E-CDCBCE52896E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E80A-F16B-4061-A758-6AA9D0433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00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16B6-4B61-4BDE-B06E-CDCBCE52896E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E80A-F16B-4061-A758-6AA9D0433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61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B16B6-4B61-4BDE-B06E-CDCBCE52896E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CE80A-F16B-4061-A758-6AA9D0433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allerix.ru/album/200-Russian/pic/glrx-417642211" TargetMode="External"/><Relationship Id="rId7" Type="http://schemas.openxmlformats.org/officeDocument/2006/relationships/hyperlink" Target="http://gallerix.ru/album/200-Russian/pic/glrx-507427978" TargetMode="External"/><Relationship Id="rId2" Type="http://schemas.openxmlformats.org/officeDocument/2006/relationships/hyperlink" Target="http://gallerix.ru/album/200-Russian/pic/glrx-52368774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allerix.ru/album/200-Russian/pic/glrx-964898681" TargetMode="External"/><Relationship Id="rId5" Type="http://schemas.openxmlformats.org/officeDocument/2006/relationships/hyperlink" Target="http://gallerix.ru/album/200-Russian/pic/glrx-833721923" TargetMode="External"/><Relationship Id="rId4" Type="http://schemas.openxmlformats.org/officeDocument/2006/relationships/hyperlink" Target="http://gallerix.ru/album/200-Russian/pic/glrx-43854370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713582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Времена года </a:t>
            </a: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 </a:t>
            </a:r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живописи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01880" y="3212976"/>
            <a:ext cx="1340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rgbClr val="4D4D4D"/>
                </a:solidFill>
                <a:latin typeface="Calibri" panose="020F0502020204030204" pitchFamily="34" charset="0"/>
              </a:rPr>
              <a:t>Урок </a:t>
            </a:r>
            <a:r>
              <a:rPr lang="ru-RU" sz="3200" b="1" dirty="0" smtClean="0">
                <a:solidFill>
                  <a:srgbClr val="4D4D4D"/>
                </a:solidFill>
                <a:latin typeface="Calibri" panose="020F0502020204030204" pitchFamily="34" charset="0"/>
              </a:rPr>
              <a:t>3</a:t>
            </a:r>
            <a:endParaRPr lang="ru-RU" sz="3200" b="1" dirty="0">
              <a:solidFill>
                <a:srgbClr val="4D4D4D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СЕРГЕЕВ Николай - Яблони в цвету. В Малороссии. 200 русских живописц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7"/>
            <a:ext cx="8496944" cy="4970713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21420" y="5512876"/>
            <a:ext cx="7901160" cy="1077218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i="1" dirty="0">
                <a:solidFill>
                  <a:srgbClr val="333333"/>
                </a:solidFill>
                <a:latin typeface="Calibri" panose="020F0502020204030204" pitchFamily="34" charset="0"/>
              </a:rPr>
              <a:t>Н. Сергеев. </a:t>
            </a:r>
            <a:br>
              <a:rPr lang="ru-RU" sz="3200" b="1" i="1" dirty="0">
                <a:solidFill>
                  <a:srgbClr val="333333"/>
                </a:solidFill>
                <a:latin typeface="Calibri" panose="020F0502020204030204" pitchFamily="34" charset="0"/>
              </a:rPr>
            </a:br>
            <a:r>
              <a:rPr lang="ru-RU" sz="3200" b="1" dirty="0">
                <a:solidFill>
                  <a:srgbClr val="333333"/>
                </a:solidFill>
                <a:latin typeface="Calibri" panose="020F0502020204030204" pitchFamily="34" charset="0"/>
              </a:rPr>
              <a:t>Яблони в цвету. В Малороссии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ИШКИН Иван - Хвойный лес. Солнечный день. 200 русских живописц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51" y="332656"/>
            <a:ext cx="4469056" cy="6192688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148064" y="5020434"/>
            <a:ext cx="3374516" cy="1569660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1" i="1" dirty="0">
                <a:solidFill>
                  <a:srgbClr val="333333"/>
                </a:solidFill>
                <a:latin typeface="Calibri" panose="020F0502020204030204" pitchFamily="34" charset="0"/>
              </a:rPr>
              <a:t>И. И. </a:t>
            </a:r>
            <a:r>
              <a:rPr lang="ru-RU" sz="3200" b="1" i="1" dirty="0" smtClean="0">
                <a:solidFill>
                  <a:srgbClr val="333333"/>
                </a:solidFill>
                <a:latin typeface="Calibri" panose="020F0502020204030204" pitchFamily="34" charset="0"/>
              </a:rPr>
              <a:t>Шишкин. </a:t>
            </a:r>
            <a:r>
              <a:rPr lang="ru-RU" sz="3200" b="1" dirty="0" smtClean="0">
                <a:solidFill>
                  <a:srgbClr val="333333"/>
                </a:solidFill>
                <a:latin typeface="Calibri" panose="020F0502020204030204" pitchFamily="34" charset="0"/>
              </a:rPr>
              <a:t>Хвойный </a:t>
            </a:r>
            <a:r>
              <a:rPr lang="ru-RU" sz="3200" b="1" dirty="0">
                <a:solidFill>
                  <a:srgbClr val="333333"/>
                </a:solidFill>
                <a:latin typeface="Calibri" panose="020F0502020204030204" pitchFamily="34" charset="0"/>
              </a:rPr>
              <a:t>лес. Солнечный день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ШИШКИН Иван - Зима. 200 русских живописц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32658"/>
            <a:ext cx="8496945" cy="519375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21420" y="5949280"/>
            <a:ext cx="7901160" cy="58477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i="1" dirty="0">
                <a:solidFill>
                  <a:srgbClr val="333333"/>
                </a:solidFill>
                <a:latin typeface="Calibri" panose="020F0502020204030204" pitchFamily="34" charset="0"/>
              </a:rPr>
              <a:t>И. И. </a:t>
            </a:r>
            <a:r>
              <a:rPr lang="ru-RU" sz="3200" b="1" i="1" dirty="0" smtClean="0">
                <a:solidFill>
                  <a:srgbClr val="333333"/>
                </a:solidFill>
                <a:latin typeface="Calibri" panose="020F0502020204030204" pitchFamily="34" charset="0"/>
              </a:rPr>
              <a:t>Шишкин. </a:t>
            </a:r>
            <a:r>
              <a:rPr lang="ru-RU" sz="3200" b="1" dirty="0" smtClean="0">
                <a:solidFill>
                  <a:srgbClr val="333333"/>
                </a:solidFill>
                <a:latin typeface="Calibri" panose="020F0502020204030204" pitchFamily="34" charset="0"/>
              </a:rPr>
              <a:t>Зима</a:t>
            </a:r>
            <a:endParaRPr lang="ru-RU" sz="3200" b="1" dirty="0">
              <a:solidFill>
                <a:srgbClr val="333333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ШИШКИН Иван - Дорога во ржи. 200 русских живописц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496944" cy="304828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21420" y="5229200"/>
            <a:ext cx="7901160" cy="58477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i="1" dirty="0">
                <a:solidFill>
                  <a:srgbClr val="333333"/>
                </a:solidFill>
                <a:latin typeface="Calibri" panose="020F0502020204030204" pitchFamily="34" charset="0"/>
              </a:rPr>
              <a:t>И. И. </a:t>
            </a:r>
            <a:r>
              <a:rPr lang="ru-RU" sz="3200" b="1" i="1" dirty="0" smtClean="0">
                <a:solidFill>
                  <a:srgbClr val="333333"/>
                </a:solidFill>
                <a:latin typeface="Calibri" panose="020F0502020204030204" pitchFamily="34" charset="0"/>
              </a:rPr>
              <a:t>Шишкин. </a:t>
            </a:r>
            <a:r>
              <a:rPr lang="ru-RU" sz="3200" b="1" dirty="0" smtClean="0">
                <a:solidFill>
                  <a:srgbClr val="333333"/>
                </a:solidFill>
                <a:latin typeface="Calibri" panose="020F0502020204030204" pitchFamily="34" charset="0"/>
              </a:rPr>
              <a:t>Дорога </a:t>
            </a:r>
            <a:r>
              <a:rPr lang="ru-RU" sz="3200" b="1" dirty="0">
                <a:solidFill>
                  <a:srgbClr val="333333"/>
                </a:solidFill>
                <a:latin typeface="Calibri" panose="020F0502020204030204" pitchFamily="34" charset="0"/>
              </a:rPr>
              <a:t>во ржи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ШИЛЬДЕР Андрей - Овраг. 200 русских живописц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380" y="332657"/>
            <a:ext cx="7217241" cy="5544616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21420" y="6005319"/>
            <a:ext cx="7901160" cy="58477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i="1" dirty="0">
                <a:solidFill>
                  <a:srgbClr val="333333"/>
                </a:solidFill>
                <a:latin typeface="Calibri" panose="020F0502020204030204" pitchFamily="34" charset="0"/>
              </a:rPr>
              <a:t>А. </a:t>
            </a:r>
            <a:r>
              <a:rPr lang="ru-RU" sz="3200" b="1" i="1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Шильдер</a:t>
            </a:r>
            <a:r>
              <a:rPr lang="ru-RU" sz="3200" b="1" i="1" dirty="0" smtClean="0">
                <a:solidFill>
                  <a:srgbClr val="333333"/>
                </a:solidFill>
                <a:latin typeface="Calibri" panose="020F0502020204030204" pitchFamily="34" charset="0"/>
              </a:rPr>
              <a:t>. </a:t>
            </a:r>
            <a:r>
              <a:rPr lang="ru-RU" sz="3200" b="1" dirty="0" smtClean="0">
                <a:solidFill>
                  <a:srgbClr val="333333"/>
                </a:solidFill>
                <a:latin typeface="Calibri" panose="020F0502020204030204" pitchFamily="34" charset="0"/>
              </a:rPr>
              <a:t>Овраг </a:t>
            </a:r>
            <a:endParaRPr lang="ru-RU" sz="3200" b="1" dirty="0">
              <a:solidFill>
                <a:srgbClr val="333333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ТЕПАНОВ Алексей - Осень. 200 русских живописц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384" y="332657"/>
            <a:ext cx="8369232" cy="5544616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21420" y="6005319"/>
            <a:ext cx="7901160" cy="58477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i="1" dirty="0">
                <a:solidFill>
                  <a:srgbClr val="333333"/>
                </a:solidFill>
                <a:latin typeface="Calibri" panose="020F0502020204030204" pitchFamily="34" charset="0"/>
              </a:rPr>
              <a:t>А. </a:t>
            </a:r>
            <a:r>
              <a:rPr lang="ru-RU" sz="3200" b="1" i="1" dirty="0" smtClean="0">
                <a:solidFill>
                  <a:srgbClr val="333333"/>
                </a:solidFill>
                <a:latin typeface="Calibri" panose="020F0502020204030204" pitchFamily="34" charset="0"/>
              </a:rPr>
              <a:t>Степанов. </a:t>
            </a:r>
            <a:r>
              <a:rPr lang="ru-RU" sz="3200" b="1" dirty="0" smtClean="0">
                <a:solidFill>
                  <a:srgbClr val="333333"/>
                </a:solidFill>
                <a:latin typeface="Calibri" panose="020F0502020204030204" pitchFamily="34" charset="0"/>
              </a:rPr>
              <a:t>Осень </a:t>
            </a:r>
            <a:endParaRPr lang="ru-RU" sz="3200" b="1" dirty="0">
              <a:solidFill>
                <a:srgbClr val="333333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1420" y="260648"/>
            <a:ext cx="7901160" cy="58477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solidFill>
                  <a:srgbClr val="333333"/>
                </a:solidFill>
                <a:latin typeface="Calibri" panose="020F0502020204030204" pitchFamily="34" charset="0"/>
              </a:rPr>
              <a:t>Интернет-ресурсы: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052736"/>
            <a:ext cx="835292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>
                <a:latin typeface="Calibri" panose="020F0502020204030204" pitchFamily="34" charset="0"/>
                <a:hlinkClick r:id="rId2"/>
              </a:rPr>
              <a:t>http</a:t>
            </a:r>
            <a:r>
              <a:rPr lang="en-US" sz="2400" dirty="0">
                <a:latin typeface="Calibri" panose="020F0502020204030204" pitchFamily="34" charset="0"/>
                <a:hlinkClick r:id="rId2"/>
              </a:rPr>
              <a:t>://</a:t>
            </a:r>
            <a:r>
              <a:rPr lang="en-US" sz="2400" dirty="0" smtClean="0">
                <a:latin typeface="Calibri" panose="020F0502020204030204" pitchFamily="34" charset="0"/>
                <a:hlinkClick r:id="rId2"/>
              </a:rPr>
              <a:t>gallerix.ru/album/200-Russian/pic/glrx-523687744</a:t>
            </a:r>
            <a:endParaRPr lang="ru-RU" sz="24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Calibri" panose="020F0502020204030204" pitchFamily="34" charset="0"/>
                <a:hlinkClick r:id="rId3"/>
              </a:rPr>
              <a:t>http</a:t>
            </a:r>
            <a:r>
              <a:rPr lang="en-US" sz="2400" dirty="0">
                <a:latin typeface="Calibri" panose="020F0502020204030204" pitchFamily="34" charset="0"/>
                <a:hlinkClick r:id="rId3"/>
              </a:rPr>
              <a:t>://</a:t>
            </a:r>
            <a:r>
              <a:rPr lang="en-US" sz="2400" dirty="0" smtClean="0">
                <a:latin typeface="Calibri" panose="020F0502020204030204" pitchFamily="34" charset="0"/>
                <a:hlinkClick r:id="rId3"/>
              </a:rPr>
              <a:t>gallerix.ru/album/200-Russian/pic/glrx-417642211</a:t>
            </a:r>
            <a:endParaRPr lang="ru-RU" sz="24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Calibri" panose="020F0502020204030204" pitchFamily="34" charset="0"/>
                <a:hlinkClick r:id="rId4"/>
              </a:rPr>
              <a:t>http</a:t>
            </a:r>
            <a:r>
              <a:rPr lang="en-US" sz="2400" dirty="0">
                <a:latin typeface="Calibri" panose="020F0502020204030204" pitchFamily="34" charset="0"/>
                <a:hlinkClick r:id="rId4"/>
              </a:rPr>
              <a:t>://</a:t>
            </a:r>
            <a:r>
              <a:rPr lang="en-US" sz="2400" dirty="0" smtClean="0">
                <a:latin typeface="Calibri" panose="020F0502020204030204" pitchFamily="34" charset="0"/>
                <a:hlinkClick r:id="rId4"/>
              </a:rPr>
              <a:t>gallerix.ru/album/200-Russian/pic/glrx-438543701</a:t>
            </a:r>
            <a:endParaRPr lang="ru-RU" sz="24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Calibri" panose="020F0502020204030204" pitchFamily="34" charset="0"/>
                <a:hlinkClick r:id="rId5"/>
              </a:rPr>
              <a:t>http</a:t>
            </a:r>
            <a:r>
              <a:rPr lang="en-US" sz="2400" dirty="0">
                <a:latin typeface="Calibri" panose="020F0502020204030204" pitchFamily="34" charset="0"/>
                <a:hlinkClick r:id="rId5"/>
              </a:rPr>
              <a:t>://</a:t>
            </a:r>
            <a:r>
              <a:rPr lang="en-US" sz="2400" dirty="0" smtClean="0">
                <a:latin typeface="Calibri" panose="020F0502020204030204" pitchFamily="34" charset="0"/>
                <a:hlinkClick r:id="rId5"/>
              </a:rPr>
              <a:t>gallerix.ru/album/200-Russian/pic/glrx-833721923</a:t>
            </a:r>
            <a:endParaRPr lang="ru-RU" sz="24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Calibri" panose="020F0502020204030204" pitchFamily="34" charset="0"/>
                <a:hlinkClick r:id="rId6"/>
              </a:rPr>
              <a:t>http</a:t>
            </a:r>
            <a:r>
              <a:rPr lang="en-US" sz="2400" dirty="0">
                <a:latin typeface="Calibri" panose="020F0502020204030204" pitchFamily="34" charset="0"/>
                <a:hlinkClick r:id="rId6"/>
              </a:rPr>
              <a:t>://</a:t>
            </a:r>
            <a:r>
              <a:rPr lang="en-US" sz="2400" dirty="0" smtClean="0">
                <a:latin typeface="Calibri" panose="020F0502020204030204" pitchFamily="34" charset="0"/>
                <a:hlinkClick r:id="rId6"/>
              </a:rPr>
              <a:t>gallerix.ru/album/200-Russian/pic/glrx-964898681</a:t>
            </a:r>
            <a:endParaRPr lang="ru-RU" sz="24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Calibri" panose="020F0502020204030204" pitchFamily="34" charset="0"/>
                <a:hlinkClick r:id="rId7"/>
              </a:rPr>
              <a:t>http</a:t>
            </a:r>
            <a:r>
              <a:rPr lang="en-US" sz="2400" dirty="0">
                <a:latin typeface="Calibri" panose="020F0502020204030204" pitchFamily="34" charset="0"/>
                <a:hlinkClick r:id="rId7"/>
              </a:rPr>
              <a:t>://</a:t>
            </a:r>
            <a:r>
              <a:rPr lang="en-US" sz="2400" dirty="0" smtClean="0">
                <a:latin typeface="Calibri" panose="020F0502020204030204" pitchFamily="34" charset="0"/>
                <a:hlinkClick r:id="rId7"/>
              </a:rPr>
              <a:t>gallerix.ru/album/200-Russian/pic/glrx-507427978</a:t>
            </a:r>
            <a:endParaRPr lang="ru-RU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Урок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Урок 3</Template>
  <TotalTime>0</TotalTime>
  <Words>67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Урок 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2016-02-05T06:00:13Z</dcterms:created>
  <dcterms:modified xsi:type="dcterms:W3CDTF">2016-02-05T06:00:29Z</dcterms:modified>
</cp:coreProperties>
</file>