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7" r:id="rId3"/>
    <p:sldId id="260" r:id="rId4"/>
    <p:sldId id="261" r:id="rId5"/>
    <p:sldId id="263" r:id="rId6"/>
    <p:sldId id="26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A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38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58148" y="357166"/>
            <a:ext cx="10633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5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1406" y="785794"/>
            <a:ext cx="97571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</a:t>
            </a:r>
            <a:r>
              <a:rPr lang="ru-RU" sz="3200" dirty="0">
                <a:solidFill>
                  <a:srgbClr val="FF0000"/>
                </a:solidFill>
              </a:rPr>
              <a:t>Признаки </a:t>
            </a:r>
            <a:r>
              <a:rPr lang="ru-RU" sz="3200" dirty="0" smtClean="0">
                <a:solidFill>
                  <a:srgbClr val="FF0000"/>
                </a:solidFill>
              </a:rPr>
              <a:t>предметов»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Анна\Pictures\Урок5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11"/>
          <a:stretch/>
        </p:blipFill>
        <p:spPr bwMode="auto">
          <a:xfrm>
            <a:off x="399054" y="1262833"/>
            <a:ext cx="4388970" cy="2973212"/>
          </a:xfrm>
          <a:prstGeom prst="rect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8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403648" y="116632"/>
            <a:ext cx="4786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</a:rPr>
              <a:t>Признаки предметов</a:t>
            </a:r>
            <a:endParaRPr lang="ru-RU" sz="2800" dirty="0">
              <a:solidFill>
                <a:srgbClr val="FF0000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357158" y="3214686"/>
            <a:ext cx="8501122" cy="71438"/>
          </a:xfrm>
          <a:prstGeom prst="line">
            <a:avLst/>
          </a:prstGeom>
          <a:ln>
            <a:noFill/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71472" y="3929066"/>
            <a:ext cx="571504" cy="571504"/>
          </a:xfrm>
          <a:prstGeom prst="rect">
            <a:avLst/>
          </a:prstGeom>
          <a:solidFill>
            <a:srgbClr val="FFFF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1500166" y="3643314"/>
            <a:ext cx="1000132" cy="928694"/>
          </a:xfrm>
          <a:prstGeom prst="ellipse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2714612" y="3643314"/>
            <a:ext cx="571504" cy="825506"/>
          </a:xfrm>
          <a:prstGeom prst="triangle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428992" y="3429000"/>
            <a:ext cx="971557" cy="1016007"/>
          </a:xfrm>
          <a:prstGeom prst="rect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79512" y="116632"/>
            <a:ext cx="1315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21" name="Группа 20"/>
          <p:cNvGrpSpPr/>
          <p:nvPr/>
        </p:nvGrpSpPr>
        <p:grpSpPr>
          <a:xfrm>
            <a:off x="285720" y="1230296"/>
            <a:ext cx="8102704" cy="1550632"/>
            <a:chOff x="285720" y="1230296"/>
            <a:chExt cx="8102704" cy="1550632"/>
          </a:xfrm>
        </p:grpSpPr>
        <p:grpSp>
          <p:nvGrpSpPr>
            <p:cNvPr id="17" name="Группа 16"/>
            <p:cNvGrpSpPr/>
            <p:nvPr/>
          </p:nvGrpSpPr>
          <p:grpSpPr>
            <a:xfrm>
              <a:off x="285720" y="1230296"/>
              <a:ext cx="5000660" cy="1270010"/>
              <a:chOff x="285720" y="1230296"/>
              <a:chExt cx="5000660" cy="1270010"/>
            </a:xfrm>
          </p:grpSpPr>
          <p:sp>
            <p:nvSpPr>
              <p:cNvPr id="2" name="Прямоугольник 1"/>
              <p:cNvSpPr/>
              <p:nvPr/>
            </p:nvSpPr>
            <p:spPr>
              <a:xfrm>
                <a:off x="285720" y="1928802"/>
                <a:ext cx="571504" cy="57150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" name="Овал 2"/>
              <p:cNvSpPr/>
              <p:nvPr/>
            </p:nvSpPr>
            <p:spPr>
              <a:xfrm>
                <a:off x="1000100" y="1571612"/>
                <a:ext cx="1000132" cy="928694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" name="Равнобедренный треугольник 3"/>
              <p:cNvSpPr/>
              <p:nvPr/>
            </p:nvSpPr>
            <p:spPr>
              <a:xfrm>
                <a:off x="2143108" y="1643050"/>
                <a:ext cx="571504" cy="825506"/>
              </a:xfrm>
              <a:prstGeom prst="triangle">
                <a:avLst/>
              </a:prstGeom>
              <a:solidFill>
                <a:srgbClr val="FFFF00"/>
              </a:solidFill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" name="Прямоугольник 4"/>
              <p:cNvSpPr/>
              <p:nvPr/>
            </p:nvSpPr>
            <p:spPr>
              <a:xfrm>
                <a:off x="2928926" y="1484298"/>
                <a:ext cx="971557" cy="1016007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Овал 5"/>
              <p:cNvSpPr/>
              <p:nvPr/>
            </p:nvSpPr>
            <p:spPr>
              <a:xfrm>
                <a:off x="4143372" y="2055802"/>
                <a:ext cx="400053" cy="44450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Равнобедренный треугольник 6"/>
              <p:cNvSpPr/>
              <p:nvPr/>
            </p:nvSpPr>
            <p:spPr>
              <a:xfrm>
                <a:off x="4714876" y="1230296"/>
                <a:ext cx="571504" cy="1270010"/>
              </a:xfrm>
              <a:prstGeom prst="triangle">
                <a:avLst/>
              </a:prstGeom>
              <a:solidFill>
                <a:srgbClr val="00B0F0"/>
              </a:solidFill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19" name="Прямая соединительная линия 18"/>
            <p:cNvCxnSpPr/>
            <p:nvPr/>
          </p:nvCxnSpPr>
          <p:spPr>
            <a:xfrm flipV="1">
              <a:off x="285720" y="2708920"/>
              <a:ext cx="8102704" cy="72008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357158" y="639852"/>
            <a:ext cx="7311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Продолжи ряд.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179512" y="4797152"/>
            <a:ext cx="8208912" cy="7200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285720" y="5500702"/>
            <a:ext cx="8572560" cy="928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863585"/>
            <a:ext cx="8712968" cy="4301719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96687" y="663256"/>
            <a:ext cx="85716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Рассмотри рисунок Пети. Назови общие признаки фигур в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каждом домике.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Может ли Петя дорисовать            в какой –</a:t>
            </a:r>
            <a:r>
              <a:rPr lang="ru-RU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нибудь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домик?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347693" y="1507635"/>
            <a:ext cx="285752" cy="28575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1071538" y="2018602"/>
            <a:ext cx="6858048" cy="3643338"/>
            <a:chOff x="1071538" y="928670"/>
            <a:chExt cx="6858048" cy="3643338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3428992" y="1000108"/>
              <a:ext cx="1928826" cy="1428760"/>
              <a:chOff x="857224" y="1428736"/>
              <a:chExt cx="1928826" cy="1428760"/>
            </a:xfrm>
          </p:grpSpPr>
          <p:sp>
            <p:nvSpPr>
              <p:cNvPr id="4" name="Прямоугольник 3"/>
              <p:cNvSpPr/>
              <p:nvPr/>
            </p:nvSpPr>
            <p:spPr>
              <a:xfrm>
                <a:off x="857224" y="1857364"/>
                <a:ext cx="1928826" cy="10001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" name="Равнобедренный треугольник 4"/>
              <p:cNvSpPr/>
              <p:nvPr/>
            </p:nvSpPr>
            <p:spPr>
              <a:xfrm>
                <a:off x="857224" y="1428736"/>
                <a:ext cx="1928826" cy="428628"/>
              </a:xfrm>
              <a:prstGeom prst="triangle">
                <a:avLst/>
              </a:prstGeom>
              <a:noFill/>
              <a:ln w="285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" name="Группа 6"/>
            <p:cNvGrpSpPr/>
            <p:nvPr/>
          </p:nvGrpSpPr>
          <p:grpSpPr>
            <a:xfrm>
              <a:off x="1071538" y="1000108"/>
              <a:ext cx="1928826" cy="1428760"/>
              <a:chOff x="857224" y="1428736"/>
              <a:chExt cx="1928826" cy="1428760"/>
            </a:xfrm>
          </p:grpSpPr>
          <p:sp>
            <p:nvSpPr>
              <p:cNvPr id="8" name="Прямоугольник 7"/>
              <p:cNvSpPr/>
              <p:nvPr/>
            </p:nvSpPr>
            <p:spPr>
              <a:xfrm>
                <a:off x="857224" y="1857364"/>
                <a:ext cx="1928826" cy="10001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Равнобедренный треугольник 8"/>
              <p:cNvSpPr/>
              <p:nvPr/>
            </p:nvSpPr>
            <p:spPr>
              <a:xfrm>
                <a:off x="857224" y="1428736"/>
                <a:ext cx="1928826" cy="428628"/>
              </a:xfrm>
              <a:prstGeom prst="triangle">
                <a:avLst/>
              </a:prstGeom>
              <a:noFill/>
              <a:ln w="285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0" name="Группа 9"/>
            <p:cNvGrpSpPr/>
            <p:nvPr/>
          </p:nvGrpSpPr>
          <p:grpSpPr>
            <a:xfrm>
              <a:off x="4857752" y="3143248"/>
              <a:ext cx="1928826" cy="1428760"/>
              <a:chOff x="857224" y="1428736"/>
              <a:chExt cx="1928826" cy="1428760"/>
            </a:xfrm>
          </p:grpSpPr>
          <p:sp>
            <p:nvSpPr>
              <p:cNvPr id="11" name="Прямоугольник 10"/>
              <p:cNvSpPr/>
              <p:nvPr/>
            </p:nvSpPr>
            <p:spPr>
              <a:xfrm>
                <a:off x="857224" y="1857364"/>
                <a:ext cx="1928826" cy="10001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Равнобедренный треугольник 11"/>
              <p:cNvSpPr/>
              <p:nvPr/>
            </p:nvSpPr>
            <p:spPr>
              <a:xfrm>
                <a:off x="857224" y="1428736"/>
                <a:ext cx="1928826" cy="428628"/>
              </a:xfrm>
              <a:prstGeom prst="triangle">
                <a:avLst/>
              </a:prstGeom>
              <a:noFill/>
              <a:ln w="285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6" name="Группа 15"/>
            <p:cNvGrpSpPr/>
            <p:nvPr/>
          </p:nvGrpSpPr>
          <p:grpSpPr>
            <a:xfrm>
              <a:off x="2285984" y="3071810"/>
              <a:ext cx="1928826" cy="1428760"/>
              <a:chOff x="857224" y="1428736"/>
              <a:chExt cx="1928826" cy="1428760"/>
            </a:xfrm>
          </p:grpSpPr>
          <p:sp>
            <p:nvSpPr>
              <p:cNvPr id="17" name="Прямоугольник 16"/>
              <p:cNvSpPr/>
              <p:nvPr/>
            </p:nvSpPr>
            <p:spPr>
              <a:xfrm>
                <a:off x="857224" y="1857364"/>
                <a:ext cx="1928826" cy="10001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Равнобедренный треугольник 17"/>
              <p:cNvSpPr/>
              <p:nvPr/>
            </p:nvSpPr>
            <p:spPr>
              <a:xfrm>
                <a:off x="857224" y="1428736"/>
                <a:ext cx="1928826" cy="428628"/>
              </a:xfrm>
              <a:prstGeom prst="triangle">
                <a:avLst/>
              </a:prstGeom>
              <a:noFill/>
              <a:ln w="285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9" name="Группа 18"/>
            <p:cNvGrpSpPr/>
            <p:nvPr/>
          </p:nvGrpSpPr>
          <p:grpSpPr>
            <a:xfrm>
              <a:off x="6000760" y="928670"/>
              <a:ext cx="1928826" cy="1428760"/>
              <a:chOff x="857224" y="1428736"/>
              <a:chExt cx="1928826" cy="1428760"/>
            </a:xfrm>
          </p:grpSpPr>
          <p:sp>
            <p:nvSpPr>
              <p:cNvPr id="20" name="Прямоугольник 19"/>
              <p:cNvSpPr/>
              <p:nvPr/>
            </p:nvSpPr>
            <p:spPr>
              <a:xfrm>
                <a:off x="857224" y="1857364"/>
                <a:ext cx="1928826" cy="10001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" name="Равнобедренный треугольник 20"/>
              <p:cNvSpPr/>
              <p:nvPr/>
            </p:nvSpPr>
            <p:spPr>
              <a:xfrm>
                <a:off x="857224" y="1428736"/>
                <a:ext cx="1928826" cy="428628"/>
              </a:xfrm>
              <a:prstGeom prst="triangle">
                <a:avLst/>
              </a:prstGeom>
              <a:noFill/>
              <a:ln w="285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2" name="Овал 21"/>
            <p:cNvSpPr/>
            <p:nvPr/>
          </p:nvSpPr>
          <p:spPr>
            <a:xfrm>
              <a:off x="1285852" y="1500174"/>
              <a:ext cx="285752" cy="285752"/>
            </a:xfrm>
            <a:prstGeom prst="ellipse">
              <a:avLst/>
            </a:prstGeom>
            <a:solidFill>
              <a:srgbClr val="E86A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1214414" y="2071678"/>
              <a:ext cx="285752" cy="285752"/>
            </a:xfrm>
            <a:prstGeom prst="ellipse">
              <a:avLst/>
            </a:prstGeom>
            <a:solidFill>
              <a:srgbClr val="E86A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1928794" y="2000240"/>
              <a:ext cx="285752" cy="285752"/>
            </a:xfrm>
            <a:prstGeom prst="ellipse">
              <a:avLst/>
            </a:prstGeom>
            <a:solidFill>
              <a:srgbClr val="E86A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2500298" y="1643050"/>
              <a:ext cx="285752" cy="285752"/>
            </a:xfrm>
            <a:prstGeom prst="ellipse">
              <a:avLst/>
            </a:prstGeom>
            <a:solidFill>
              <a:srgbClr val="E86A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3571868" y="1500174"/>
              <a:ext cx="500066" cy="500066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/>
            <p:nvPr/>
          </p:nvSpPr>
          <p:spPr>
            <a:xfrm>
              <a:off x="4500562" y="1857364"/>
              <a:ext cx="500066" cy="500066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6143636" y="1643050"/>
              <a:ext cx="571504" cy="57150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7143768" y="1643050"/>
              <a:ext cx="571504" cy="57150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2571736" y="3714752"/>
              <a:ext cx="285752" cy="28575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2857488" y="4071942"/>
              <a:ext cx="285752" cy="28575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3214678" y="3643314"/>
              <a:ext cx="285752" cy="28575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3714744" y="3857628"/>
              <a:ext cx="285752" cy="28575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4857752" y="3714752"/>
              <a:ext cx="642942" cy="214314"/>
            </a:xfrm>
            <a:prstGeom prst="rect">
              <a:avLst/>
            </a:prstGeom>
            <a:solidFill>
              <a:srgbClr val="92D05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5429256" y="4000504"/>
              <a:ext cx="642942" cy="214314"/>
            </a:xfrm>
            <a:prstGeom prst="rect">
              <a:avLst/>
            </a:prstGeom>
            <a:solidFill>
              <a:srgbClr val="92D05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6143636" y="4214818"/>
              <a:ext cx="642942" cy="214314"/>
            </a:xfrm>
            <a:prstGeom prst="rect">
              <a:avLst/>
            </a:prstGeom>
            <a:solidFill>
              <a:srgbClr val="92D05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0" name="Прямоугольник 39"/>
          <p:cNvSpPr/>
          <p:nvPr/>
        </p:nvSpPr>
        <p:spPr>
          <a:xfrm>
            <a:off x="1331640" y="116632"/>
            <a:ext cx="4786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</a:rPr>
              <a:t>Признаки предметов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79512" y="116632"/>
            <a:ext cx="2630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5.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42976" y="1500174"/>
          <a:ext cx="6643728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</a:tblGrid>
              <a:tr h="3485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56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56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56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56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56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Равнобедренный треугольник 4"/>
          <p:cNvSpPr/>
          <p:nvPr/>
        </p:nvSpPr>
        <p:spPr>
          <a:xfrm>
            <a:off x="1785918" y="1857364"/>
            <a:ext cx="357190" cy="35719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57422" y="1857364"/>
            <a:ext cx="357190" cy="35719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000364" y="1857364"/>
            <a:ext cx="357190" cy="35719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3643306" y="1857364"/>
            <a:ext cx="357190" cy="35719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286248" y="1857364"/>
            <a:ext cx="357190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1785918" y="3000372"/>
            <a:ext cx="357190" cy="35719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2357422" y="2643182"/>
            <a:ext cx="714380" cy="71438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3357554" y="3000372"/>
            <a:ext cx="357190" cy="35719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4000496" y="2643182"/>
            <a:ext cx="714380" cy="71438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92877" y="731244"/>
            <a:ext cx="6643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Продолжи ряды.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331640" y="116632"/>
            <a:ext cx="4786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</a:rPr>
              <a:t>Признаки предметов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16632"/>
            <a:ext cx="2630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5.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85720" y="5500702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 (См. следующий слайд)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42976" y="1500174"/>
          <a:ext cx="6643728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  <a:gridCol w="316368"/>
              </a:tblGrid>
              <a:tr h="3485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56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56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56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56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56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Равнобедренный треугольник 4"/>
          <p:cNvSpPr/>
          <p:nvPr/>
        </p:nvSpPr>
        <p:spPr>
          <a:xfrm>
            <a:off x="1785918" y="1857364"/>
            <a:ext cx="357190" cy="35719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57422" y="1857364"/>
            <a:ext cx="357190" cy="35719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000364" y="1857364"/>
            <a:ext cx="357190" cy="35719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3643306" y="1857364"/>
            <a:ext cx="357190" cy="35719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286248" y="1857364"/>
            <a:ext cx="357190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1785918" y="3000372"/>
            <a:ext cx="357190" cy="35719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2357422" y="2643182"/>
            <a:ext cx="714380" cy="71438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3357554" y="3000372"/>
            <a:ext cx="357190" cy="35719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4000496" y="2643182"/>
            <a:ext cx="714380" cy="71438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1000100" y="4146800"/>
            <a:ext cx="357190" cy="35719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2071670" y="4146800"/>
            <a:ext cx="357190" cy="35719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1643042" y="4146800"/>
            <a:ext cx="357190" cy="35719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1643042" y="4646866"/>
            <a:ext cx="357190" cy="35719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1000100" y="4646866"/>
            <a:ext cx="357190" cy="35719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143108" y="4646866"/>
            <a:ext cx="357190" cy="35719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143108" y="5146932"/>
            <a:ext cx="357190" cy="35719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1571604" y="5146932"/>
            <a:ext cx="357190" cy="35719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000100" y="5146932"/>
            <a:ext cx="357190" cy="35719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2928926" y="4718304"/>
            <a:ext cx="714380" cy="71438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2928926" y="3861048"/>
            <a:ext cx="714380" cy="71438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3857620" y="4432552"/>
            <a:ext cx="714380" cy="71438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331640" y="116632"/>
            <a:ext cx="4786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</a:rPr>
              <a:t>Признаки предметов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9512" y="116632"/>
            <a:ext cx="2630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5.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392877" y="731244"/>
            <a:ext cx="6643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Продолжи ряды.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35050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988</TotalTime>
  <Words>178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Танюша</cp:lastModifiedBy>
  <cp:revision>40</cp:revision>
  <dcterms:created xsi:type="dcterms:W3CDTF">2010-09-08T15:30:49Z</dcterms:created>
  <dcterms:modified xsi:type="dcterms:W3CDTF">2016-02-02T18:13:50Z</dcterms:modified>
</cp:coreProperties>
</file>