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4660"/>
  </p:normalViewPr>
  <p:slideViewPr>
    <p:cSldViewPr>
      <p:cViewPr varScale="1">
        <p:scale>
          <a:sx n="31" d="100"/>
          <a:sy n="31" d="100"/>
        </p:scale>
        <p:origin x="-58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B584-C0AC-4BAD-A550-CD80DEC28227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E662-E638-4558-9335-CF18A8644B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B584-C0AC-4BAD-A550-CD80DEC28227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E662-E638-4558-9335-CF18A8644B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B584-C0AC-4BAD-A550-CD80DEC28227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E662-E638-4558-9335-CF18A8644B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B584-C0AC-4BAD-A550-CD80DEC28227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E662-E638-4558-9335-CF18A8644B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B584-C0AC-4BAD-A550-CD80DEC28227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E662-E638-4558-9335-CF18A8644B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B584-C0AC-4BAD-A550-CD80DEC28227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E662-E638-4558-9335-CF18A8644B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B584-C0AC-4BAD-A550-CD80DEC28227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E662-E638-4558-9335-CF18A8644B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B584-C0AC-4BAD-A550-CD80DEC28227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E662-E638-4558-9335-CF18A8644B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B584-C0AC-4BAD-A550-CD80DEC28227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E662-E638-4558-9335-CF18A8644B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B584-C0AC-4BAD-A550-CD80DEC28227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E662-E638-4558-9335-CF18A8644B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B584-C0AC-4BAD-A550-CD80DEC28227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E662-E638-4558-9335-CF18A8644B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B584-C0AC-4BAD-A550-CD80DEC28227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E662-E638-4558-9335-CF18A8644B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atme.ru/cities/sankt-peterburg/events/63832" TargetMode="External"/><Relationship Id="rId2" Type="http://schemas.openxmlformats.org/officeDocument/2006/relationships/hyperlink" Target="http://en.gallerix.ru/storeroom/1543098160/N/18532375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&#1047;&#1086;&#1083;&#1086;&#1090;&#1072;&#1103;_&#1086;&#1089;&#1077;&#1085;&#1100;_(&#1082;&#1072;&#1088;&#1090;&#1080;&#1085;&#1072;_&#1051;&#1077;&#1074;&#1080;&#1090;&#1072;&#1085;&#1072;)" TargetMode="External"/><Relationship Id="rId5" Type="http://schemas.openxmlformats.org/officeDocument/2006/relationships/hyperlink" Target="http://impressionnisme.narod.ru/MONE/mone08_big.htm" TargetMode="External"/><Relationship Id="rId4" Type="http://schemas.openxmlformats.org/officeDocument/2006/relationships/hyperlink" Target="http://galleryiskustv.ru/stati/sinjak-hudozhnik-morj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4044" y="2204864"/>
            <a:ext cx="5195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9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«Осень»</a:t>
            </a:r>
            <a:endParaRPr lang="ru-RU" sz="9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1880" y="3780329"/>
            <a:ext cx="1340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4D4D4D"/>
                </a:solidFill>
                <a:latin typeface="Calibri" panose="020F0502020204030204" pitchFamily="34" charset="0"/>
              </a:rPr>
              <a:t>Урок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lee Highway and byways, 1929, Collection Christoph and Andr. Павел Кле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351" y="332656"/>
            <a:ext cx="4931436" cy="61926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580112" y="5020434"/>
            <a:ext cx="3292648" cy="156966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i="1" dirty="0" err="1">
                <a:solidFill>
                  <a:prstClr val="black"/>
                </a:solidFill>
                <a:latin typeface="Calibri" panose="020F0502020204030204" pitchFamily="34" charset="0"/>
              </a:rPr>
              <a:t>Па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у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л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ь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 pitchFamily="34" charset="0"/>
              </a:rPr>
              <a:t>Клее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Дороги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проселки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Арон Бух в Русском музее (22 апреля – 25 мая). Изображение №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608" y="332657"/>
            <a:ext cx="7080784" cy="55446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Арон 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Бух.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Осень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4118/104793308.32a/0_99593_a995112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98" y="332657"/>
            <a:ext cx="8513804" cy="55446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П. </a:t>
            </a:r>
            <a:r>
              <a:rPr lang="ru-RU" sz="3200" b="1" i="1" dirty="0" err="1">
                <a:solidFill>
                  <a:prstClr val="black"/>
                </a:solidFill>
                <a:latin typeface="Calibri" panose="020F0502020204030204" pitchFamily="34" charset="0"/>
              </a:rPr>
              <a:t>Синьяк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Прибрежная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дорога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лод Моне &quot;Стог сена в Живерн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781" y="332657"/>
            <a:ext cx="7442438" cy="55446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Клод Моне.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Стог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сена в </a:t>
            </a:r>
            <a:r>
              <a:rPr lang="ru-RU" sz="32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Живерни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le:Levitan Zolotaya 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98" y="332657"/>
            <a:ext cx="8513804" cy="55446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Исаак 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Левитан.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Золотая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осень 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Левитан Золотая осень-1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36" y="332657"/>
            <a:ext cx="8639929" cy="528115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21420" y="6005319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Исаак </a:t>
            </a:r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Левитан. 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Золотая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осень 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420" y="260648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Интернет-ресурсы: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3529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en.gallerix.ru/storeroom/1543098160/N/1853237520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/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www.lookatme.ru/cities/sankt-peterburg/events/63832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hlinkClick r:id="rId4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hlinkClick r:id="rId4"/>
              </a:rPr>
              <a:t>://galleryiskustv.ru/stati/sinjak-hudozhnik-morja.html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hlinkClick r:id="rId5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hlinkClick r:id="rId5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hlinkClick r:id="rId5"/>
              </a:rPr>
              <a:t>impressionnisme.narod.ru/MONE/mone08_big.htm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hlinkClick r:id="rId6"/>
              </a:rPr>
              <a:t>http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hlinkClick r:id="rId6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hlinkClick r:id="rId6"/>
              </a:rPr>
              <a:t>ru.wikipedia.org/wiki/</a:t>
            </a:r>
            <a:r>
              <a:rPr lang="ru-RU" sz="2400" smtClean="0">
                <a:solidFill>
                  <a:prstClr val="black"/>
                </a:solidFill>
                <a:latin typeface="Calibri" panose="020F0502020204030204" pitchFamily="34" charset="0"/>
                <a:hlinkClick r:id="rId6"/>
              </a:rPr>
              <a:t/>
            </a:r>
            <a:br>
              <a:rPr lang="ru-RU" sz="2400" smtClean="0">
                <a:solidFill>
                  <a:prstClr val="black"/>
                </a:solidFill>
                <a:latin typeface="Calibri" panose="020F0502020204030204" pitchFamily="34" charset="0"/>
                <a:hlinkClick r:id="rId6"/>
              </a:rPr>
            </a:br>
            <a:endParaRPr 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к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1</Template>
  <TotalTime>0</TotalTime>
  <Words>58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Урок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2016-02-05T05:39:23Z</dcterms:created>
  <dcterms:modified xsi:type="dcterms:W3CDTF">2016-02-05T05:39:44Z</dcterms:modified>
</cp:coreProperties>
</file>