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  <p:sldId id="256" r:id="rId4"/>
    <p:sldId id="258" r:id="rId5"/>
    <p:sldId id="262" r:id="rId6"/>
    <p:sldId id="257" r:id="rId7"/>
    <p:sldId id="266" r:id="rId8"/>
    <p:sldId id="265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4C8"/>
    <a:srgbClr val="007A37"/>
    <a:srgbClr val="00A249"/>
    <a:srgbClr val="F66072"/>
    <a:srgbClr val="0B27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5" d="100"/>
          <a:sy n="65" d="100"/>
        </p:scale>
        <p:origin x="-32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28596" y="1785926"/>
            <a:ext cx="1818173" cy="240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500298" y="2479669"/>
            <a:ext cx="111112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857620" y="3122611"/>
            <a:ext cx="753568" cy="1008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142844" y="142852"/>
            <a:ext cx="7429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«Моя математика» 1 класс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858148" y="357166"/>
            <a:ext cx="10633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Урок 4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1406" y="785794"/>
            <a:ext cx="87868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 урока: «</a:t>
            </a:r>
            <a:r>
              <a:rPr lang="ru-RU" sz="3200" dirty="0">
                <a:solidFill>
                  <a:srgbClr val="FF0000"/>
                </a:solidFill>
              </a:rPr>
              <a:t>Признаки </a:t>
            </a:r>
            <a:r>
              <a:rPr lang="ru-RU" sz="3200" dirty="0" smtClean="0">
                <a:solidFill>
                  <a:srgbClr val="FF0000"/>
                </a:solidFill>
              </a:rPr>
              <a:t>предметов»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85720" y="4143380"/>
            <a:ext cx="857256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Советы учителю.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Презентация к уроку составлена на основе заданий, расположенных в учебнике. Рекомендую открыть учебник на странице с данным уроком, прочитать задания и просмотреть их в данной презентации в режиме демонстрации.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Некоторые задания можно выполнять интерактивно. Например, продолжить ряд, сравнить или вставить пропущенные числа.</a:t>
            </a:r>
            <a:r>
              <a:rPr kumimoji="0" lang="ru-RU" b="0" i="1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этого презентацию надо перевести в режим редактирования.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C:\Users\Анна\Pictures\школа 2 урок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1614320"/>
            <a:ext cx="4929222" cy="2582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0907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Группа 19"/>
          <p:cNvGrpSpPr/>
          <p:nvPr/>
        </p:nvGrpSpPr>
        <p:grpSpPr>
          <a:xfrm>
            <a:off x="2765482" y="1900764"/>
            <a:ext cx="2693309" cy="3314425"/>
            <a:chOff x="2742787" y="1864921"/>
            <a:chExt cx="2693309" cy="3314425"/>
          </a:xfrm>
        </p:grpSpPr>
        <p:sp>
          <p:nvSpPr>
            <p:cNvPr id="13" name="Двойная волна 12"/>
            <p:cNvSpPr/>
            <p:nvPr/>
          </p:nvSpPr>
          <p:spPr>
            <a:xfrm rot="16200000">
              <a:off x="3363729" y="4117228"/>
              <a:ext cx="1476164" cy="648072"/>
            </a:xfrm>
            <a:prstGeom prst="doubleWave">
              <a:avLst/>
            </a:prstGeom>
            <a:solidFill>
              <a:schemeClr val="accent6">
                <a:lumMod val="50000"/>
              </a:schemeClr>
            </a:solidFill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Облако 4"/>
            <p:cNvSpPr/>
            <p:nvPr/>
          </p:nvSpPr>
          <p:spPr>
            <a:xfrm>
              <a:off x="2742787" y="1864921"/>
              <a:ext cx="2693309" cy="2540500"/>
            </a:xfrm>
            <a:prstGeom prst="cloud">
              <a:avLst/>
            </a:prstGeom>
            <a:gradFill flip="none" rotWithShape="1">
              <a:gsLst>
                <a:gs pos="0">
                  <a:srgbClr val="00B050">
                    <a:shade val="30000"/>
                    <a:satMod val="115000"/>
                  </a:srgbClr>
                </a:gs>
                <a:gs pos="50000">
                  <a:srgbClr val="00B050">
                    <a:shade val="67500"/>
                    <a:satMod val="115000"/>
                  </a:srgbClr>
                </a:gs>
                <a:gs pos="100000">
                  <a:srgbClr val="00B050">
                    <a:shade val="100000"/>
                    <a:satMod val="115000"/>
                  </a:srgbClr>
                </a:gs>
              </a:gsLst>
              <a:lin ang="8100000" scaled="1"/>
              <a:tileRect/>
            </a:gradFill>
            <a:ln>
              <a:solidFill>
                <a:srgbClr val="007A37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Облако 13"/>
            <p:cNvSpPr/>
            <p:nvPr/>
          </p:nvSpPr>
          <p:spPr>
            <a:xfrm rot="4716108">
              <a:off x="3457217" y="2044766"/>
              <a:ext cx="1610507" cy="1835159"/>
            </a:xfrm>
            <a:prstGeom prst="cloud">
              <a:avLst/>
            </a:prstGeom>
            <a:noFill/>
            <a:ln>
              <a:solidFill>
                <a:srgbClr val="007A37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Облако 14"/>
            <p:cNvSpPr/>
            <p:nvPr/>
          </p:nvSpPr>
          <p:spPr>
            <a:xfrm rot="21297806">
              <a:off x="2996156" y="2126385"/>
              <a:ext cx="1610507" cy="1835159"/>
            </a:xfrm>
            <a:prstGeom prst="cloud">
              <a:avLst/>
            </a:prstGeom>
            <a:gradFill flip="none" rotWithShape="1">
              <a:gsLst>
                <a:gs pos="0">
                  <a:srgbClr val="00B050">
                    <a:shade val="30000"/>
                    <a:satMod val="115000"/>
                  </a:srgbClr>
                </a:gs>
                <a:gs pos="50000">
                  <a:srgbClr val="00B050">
                    <a:shade val="67500"/>
                    <a:satMod val="115000"/>
                  </a:srgbClr>
                </a:gs>
                <a:gs pos="100000">
                  <a:srgbClr val="00B050">
                    <a:shade val="100000"/>
                    <a:satMod val="115000"/>
                  </a:srgbClr>
                </a:gs>
              </a:gsLst>
              <a:lin ang="8100000" scaled="1"/>
              <a:tileRect/>
            </a:gradFill>
            <a:ln>
              <a:solidFill>
                <a:srgbClr val="007A37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5580112" y="3212979"/>
            <a:ext cx="3312368" cy="2092381"/>
            <a:chOff x="5580112" y="3212979"/>
            <a:chExt cx="3312368" cy="2092381"/>
          </a:xfrm>
        </p:grpSpPr>
        <p:sp>
          <p:nvSpPr>
            <p:cNvPr id="11" name="Волна 10"/>
            <p:cNvSpPr/>
            <p:nvPr/>
          </p:nvSpPr>
          <p:spPr>
            <a:xfrm rot="6353336">
              <a:off x="6504089" y="3757188"/>
              <a:ext cx="1728192" cy="1368152"/>
            </a:xfrm>
            <a:prstGeom prst="wave">
              <a:avLst>
                <a:gd name="adj1" fmla="val 12500"/>
                <a:gd name="adj2" fmla="val 8818"/>
              </a:avLst>
            </a:prstGeom>
            <a:gradFill flip="none" rotWithShape="1">
              <a:gsLst>
                <a:gs pos="0">
                  <a:schemeClr val="accent6">
                    <a:lumMod val="75000"/>
                    <a:shade val="30000"/>
                    <a:satMod val="115000"/>
                  </a:schemeClr>
                </a:gs>
                <a:gs pos="50000">
                  <a:schemeClr val="accent6">
                    <a:lumMod val="75000"/>
                    <a:shade val="67500"/>
                    <a:satMod val="115000"/>
                  </a:schemeClr>
                </a:gs>
                <a:gs pos="100000">
                  <a:schemeClr val="accent6">
                    <a:lumMod val="7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 w="3175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Облако 5"/>
            <p:cNvSpPr/>
            <p:nvPr/>
          </p:nvSpPr>
          <p:spPr>
            <a:xfrm rot="5400000">
              <a:off x="6581146" y="2211945"/>
              <a:ext cx="1310299" cy="3312368"/>
            </a:xfrm>
            <a:prstGeom prst="cloud">
              <a:avLst/>
            </a:prstGeom>
            <a:gradFill flip="none" rotWithShape="1">
              <a:gsLst>
                <a:gs pos="0">
                  <a:srgbClr val="007A37">
                    <a:shade val="30000"/>
                    <a:satMod val="115000"/>
                  </a:srgbClr>
                </a:gs>
                <a:gs pos="50000">
                  <a:srgbClr val="007A37">
                    <a:shade val="67500"/>
                    <a:satMod val="115000"/>
                  </a:srgbClr>
                </a:gs>
                <a:gs pos="100000">
                  <a:srgbClr val="007A37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 w="3175">
              <a:solidFill>
                <a:srgbClr val="007A37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" name="Облако 16"/>
            <p:cNvSpPr/>
            <p:nvPr/>
          </p:nvSpPr>
          <p:spPr>
            <a:xfrm rot="5400000">
              <a:off x="6698354" y="2617723"/>
              <a:ext cx="1075882" cy="2571202"/>
            </a:xfrm>
            <a:prstGeom prst="cloud">
              <a:avLst/>
            </a:prstGeom>
            <a:gradFill flip="none" rotWithShape="1">
              <a:gsLst>
                <a:gs pos="0">
                  <a:srgbClr val="007A37">
                    <a:shade val="30000"/>
                    <a:satMod val="115000"/>
                  </a:srgbClr>
                </a:gs>
                <a:gs pos="50000">
                  <a:srgbClr val="007A37">
                    <a:shade val="67500"/>
                    <a:satMod val="115000"/>
                  </a:srgbClr>
                </a:gs>
                <a:gs pos="100000">
                  <a:srgbClr val="007A37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3175">
              <a:solidFill>
                <a:srgbClr val="00B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8" name="Облако 17"/>
            <p:cNvSpPr/>
            <p:nvPr/>
          </p:nvSpPr>
          <p:spPr>
            <a:xfrm rot="5400000">
              <a:off x="7091147" y="2915753"/>
              <a:ext cx="554076" cy="2200618"/>
            </a:xfrm>
            <a:prstGeom prst="cloud">
              <a:avLst/>
            </a:prstGeom>
            <a:gradFill flip="none" rotWithShape="1">
              <a:gsLst>
                <a:gs pos="0">
                  <a:srgbClr val="007A37">
                    <a:shade val="30000"/>
                    <a:satMod val="115000"/>
                  </a:srgbClr>
                </a:gs>
                <a:gs pos="50000">
                  <a:srgbClr val="007A37">
                    <a:shade val="67500"/>
                    <a:satMod val="115000"/>
                  </a:srgbClr>
                </a:gs>
                <a:gs pos="100000">
                  <a:srgbClr val="007A37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 w="3175">
              <a:solidFill>
                <a:srgbClr val="00A249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22" name="Двойная волна 21"/>
          <p:cNvSpPr/>
          <p:nvPr/>
        </p:nvSpPr>
        <p:spPr>
          <a:xfrm>
            <a:off x="611560" y="5301208"/>
            <a:ext cx="7910336" cy="45719"/>
          </a:xfrm>
          <a:prstGeom prst="doubleWave">
            <a:avLst/>
          </a:prstGeom>
          <a:solidFill>
            <a:srgbClr val="007A37"/>
          </a:solidFill>
          <a:ln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179512" y="116632"/>
            <a:ext cx="76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4. Признаки предметов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0244" y="639852"/>
            <a:ext cx="8712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.Расскажите, чем деревья на  рисунке Пети отличаются друг от друга.</a:t>
            </a:r>
            <a:endParaRPr lang="ru-RU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14303" y="5487615"/>
            <a:ext cx="1908305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выше- ниже</a:t>
            </a:r>
            <a:endParaRPr lang="ru-RU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112137" y="5487615"/>
            <a:ext cx="2376263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толще- тоньше</a:t>
            </a:r>
            <a:endParaRPr lang="ru-RU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497659" y="5949279"/>
            <a:ext cx="2646341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длиннее-короче</a:t>
            </a:r>
            <a:endParaRPr lang="ru-RU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2" name="Группа 31"/>
          <p:cNvGrpSpPr/>
          <p:nvPr/>
        </p:nvGrpSpPr>
        <p:grpSpPr>
          <a:xfrm>
            <a:off x="2098822" y="5949280"/>
            <a:ext cx="1908305" cy="461665"/>
            <a:chOff x="2098822" y="5949280"/>
            <a:chExt cx="1908305" cy="461665"/>
          </a:xfrm>
        </p:grpSpPr>
        <p:sp>
          <p:nvSpPr>
            <p:cNvPr id="33" name="TextBox 32"/>
            <p:cNvSpPr txBox="1"/>
            <p:nvPr/>
          </p:nvSpPr>
          <p:spPr>
            <a:xfrm>
              <a:off x="2098822" y="5949280"/>
              <a:ext cx="1908305" cy="46166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шире - уже</a:t>
              </a:r>
              <a:endParaRPr lang="ru-RU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4" name="Прямая соединительная линия 33"/>
            <p:cNvCxnSpPr/>
            <p:nvPr/>
          </p:nvCxnSpPr>
          <p:spPr>
            <a:xfrm flipV="1">
              <a:off x="3275856" y="5949280"/>
              <a:ext cx="108012" cy="115414"/>
            </a:xfrm>
            <a:prstGeom prst="line">
              <a:avLst/>
            </a:prstGeom>
            <a:ln w="28575">
              <a:solidFill>
                <a:schemeClr val="tx2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Прямоугольник 34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37" name="Трапеция 36"/>
          <p:cNvSpPr/>
          <p:nvPr/>
        </p:nvSpPr>
        <p:spPr>
          <a:xfrm>
            <a:off x="1109119" y="1630197"/>
            <a:ext cx="251867" cy="3549149"/>
          </a:xfrm>
          <a:prstGeom prst="trapezoid">
            <a:avLst/>
          </a:prstGeom>
          <a:gradFill flip="none" rotWithShape="1">
            <a:gsLst>
              <a:gs pos="0">
                <a:schemeClr val="accent6">
                  <a:lumMod val="75000"/>
                  <a:shade val="30000"/>
                  <a:satMod val="115000"/>
                </a:schemeClr>
              </a:gs>
              <a:gs pos="50000">
                <a:schemeClr val="accent6">
                  <a:lumMod val="75000"/>
                  <a:shade val="67500"/>
                  <a:satMod val="115000"/>
                </a:schemeClr>
              </a:gs>
              <a:gs pos="100000">
                <a:schemeClr val="accent6">
                  <a:lumMod val="75000"/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блако 9"/>
          <p:cNvSpPr/>
          <p:nvPr/>
        </p:nvSpPr>
        <p:spPr>
          <a:xfrm rot="16391652" flipH="1">
            <a:off x="1102225" y="1362534"/>
            <a:ext cx="265653" cy="747178"/>
          </a:xfrm>
          <a:prstGeom prst="cloud">
            <a:avLst/>
          </a:prstGeom>
          <a:solidFill>
            <a:srgbClr val="007A37"/>
          </a:solidFill>
          <a:ln>
            <a:solidFill>
              <a:srgbClr val="00A249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Облако 37"/>
          <p:cNvSpPr/>
          <p:nvPr/>
        </p:nvSpPr>
        <p:spPr>
          <a:xfrm rot="16391652" flipH="1">
            <a:off x="1172023" y="1308962"/>
            <a:ext cx="229359" cy="1397498"/>
          </a:xfrm>
          <a:prstGeom prst="cloud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solidFill>
              <a:srgbClr val="007A37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Облако 7"/>
          <p:cNvSpPr/>
          <p:nvPr/>
        </p:nvSpPr>
        <p:spPr>
          <a:xfrm rot="5400000">
            <a:off x="1112200" y="1214383"/>
            <a:ext cx="245704" cy="2123990"/>
          </a:xfrm>
          <a:prstGeom prst="cloud">
            <a:avLst/>
          </a:prstGeom>
          <a:solidFill>
            <a:srgbClr val="00B050"/>
          </a:solidFill>
          <a:ln>
            <a:solidFill>
              <a:srgbClr val="007A37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Облако 2"/>
          <p:cNvSpPr/>
          <p:nvPr/>
        </p:nvSpPr>
        <p:spPr>
          <a:xfrm rot="16200000">
            <a:off x="1205217" y="1352521"/>
            <a:ext cx="311538" cy="2448272"/>
          </a:xfrm>
          <a:prstGeom prst="cloud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solidFill>
              <a:srgbClr val="007A37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блако 39"/>
          <p:cNvSpPr/>
          <p:nvPr/>
        </p:nvSpPr>
        <p:spPr>
          <a:xfrm rot="16391652" flipH="1">
            <a:off x="1201820" y="2235615"/>
            <a:ext cx="229359" cy="1397498"/>
          </a:xfrm>
          <a:prstGeom prst="cloud">
            <a:avLst/>
          </a:prstGeom>
          <a:solidFill>
            <a:srgbClr val="007A37"/>
          </a:solidFill>
          <a:ln>
            <a:solidFill>
              <a:srgbClr val="007A37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842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перфолента 2"/>
          <p:cNvSpPr/>
          <p:nvPr/>
        </p:nvSpPr>
        <p:spPr>
          <a:xfrm>
            <a:off x="805736" y="1700808"/>
            <a:ext cx="6286544" cy="285752"/>
          </a:xfrm>
          <a:prstGeom prst="flowChartPunchedTape">
            <a:avLst/>
          </a:prstGeom>
          <a:solidFill>
            <a:srgbClr val="FF0000"/>
          </a:solidFill>
          <a:ln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Блок-схема: перфолента 3"/>
          <p:cNvSpPr/>
          <p:nvPr/>
        </p:nvSpPr>
        <p:spPr>
          <a:xfrm>
            <a:off x="805736" y="2223390"/>
            <a:ext cx="4143404" cy="1000132"/>
          </a:xfrm>
          <a:prstGeom prst="flowChartPunchedTape">
            <a:avLst/>
          </a:prstGeom>
          <a:solidFill>
            <a:srgbClr val="00B050"/>
          </a:solidFill>
          <a:ln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перфолента 4"/>
          <p:cNvSpPr/>
          <p:nvPr/>
        </p:nvSpPr>
        <p:spPr>
          <a:xfrm>
            <a:off x="805736" y="3629634"/>
            <a:ext cx="5572164" cy="642942"/>
          </a:xfrm>
          <a:prstGeom prst="flowChartPunchedTape">
            <a:avLst/>
          </a:prstGeom>
          <a:solidFill>
            <a:srgbClr val="0070C0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37575" y="680165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Чем Катины ленточки отличаются друг от друга?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9512" y="116632"/>
            <a:ext cx="76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4. Признаки предметов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97659" y="5949279"/>
            <a:ext cx="2646341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длиннее-короче</a:t>
            </a:r>
            <a:endParaRPr lang="ru-RU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4303" y="5487615"/>
            <a:ext cx="1908305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выше- ниже</a:t>
            </a:r>
            <a:endParaRPr lang="ru-RU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12137" y="5487615"/>
            <a:ext cx="2376263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толще- тоньше</a:t>
            </a:r>
            <a:endParaRPr lang="ru-RU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2098822" y="5949280"/>
            <a:ext cx="1908305" cy="461665"/>
            <a:chOff x="2098822" y="5949280"/>
            <a:chExt cx="1908305" cy="461665"/>
          </a:xfrm>
        </p:grpSpPr>
        <p:sp>
          <p:nvSpPr>
            <p:cNvPr id="9" name="TextBox 8"/>
            <p:cNvSpPr txBox="1"/>
            <p:nvPr/>
          </p:nvSpPr>
          <p:spPr>
            <a:xfrm>
              <a:off x="2098822" y="5949280"/>
              <a:ext cx="1908305" cy="46166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шире - уже</a:t>
              </a:r>
              <a:endParaRPr lang="ru-RU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 flipV="1">
              <a:off x="3275856" y="5949280"/>
              <a:ext cx="108012" cy="115414"/>
            </a:xfrm>
            <a:prstGeom prst="line">
              <a:avLst/>
            </a:prstGeom>
            <a:ln w="28575">
              <a:solidFill>
                <a:schemeClr val="tx2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Прямоугольник 16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5980" y="571480"/>
            <a:ext cx="83865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5. Назовите ленточки: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узкие- широкие                                     длинные - короткие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Группа 14"/>
          <p:cNvGrpSpPr/>
          <p:nvPr/>
        </p:nvGrpSpPr>
        <p:grpSpPr>
          <a:xfrm>
            <a:off x="5072066" y="2071678"/>
            <a:ext cx="3214710" cy="3019174"/>
            <a:chOff x="5209810" y="1929182"/>
            <a:chExt cx="3679617" cy="3376364"/>
          </a:xfrm>
        </p:grpSpPr>
        <p:sp>
          <p:nvSpPr>
            <p:cNvPr id="8" name="Двойная волна 7"/>
            <p:cNvSpPr/>
            <p:nvPr/>
          </p:nvSpPr>
          <p:spPr>
            <a:xfrm rot="16625744">
              <a:off x="4635681" y="3500818"/>
              <a:ext cx="3357586" cy="214314"/>
            </a:xfrm>
            <a:prstGeom prst="doubleWave">
              <a:avLst/>
            </a:prstGeom>
            <a:solidFill>
              <a:srgbClr val="F66072"/>
            </a:solidFill>
            <a:ln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Двойная волна 8"/>
            <p:cNvSpPr/>
            <p:nvPr/>
          </p:nvSpPr>
          <p:spPr>
            <a:xfrm rot="16631206">
              <a:off x="3638174" y="3500981"/>
              <a:ext cx="3357586" cy="214314"/>
            </a:xfrm>
            <a:prstGeom prst="doubleWave">
              <a:avLst/>
            </a:prstGeom>
            <a:solidFill>
              <a:srgbClr val="92D050"/>
            </a:solidFill>
            <a:ln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Двойная волна 9"/>
            <p:cNvSpPr/>
            <p:nvPr/>
          </p:nvSpPr>
          <p:spPr>
            <a:xfrm rot="16683475">
              <a:off x="4091886" y="3502752"/>
              <a:ext cx="3357586" cy="214314"/>
            </a:xfrm>
            <a:prstGeom prst="doubleWave">
              <a:avLst/>
            </a:prstGeom>
            <a:solidFill>
              <a:srgbClr val="FF0000"/>
            </a:solidFill>
            <a:ln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Двойная волна 11"/>
            <p:cNvSpPr/>
            <p:nvPr/>
          </p:nvSpPr>
          <p:spPr>
            <a:xfrm rot="16625744">
              <a:off x="5290083" y="3371042"/>
              <a:ext cx="3350181" cy="518827"/>
            </a:xfrm>
            <a:prstGeom prst="doubleWave">
              <a:avLst/>
            </a:prstGeom>
            <a:solidFill>
              <a:srgbClr val="0094C8"/>
            </a:solidFill>
            <a:ln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Двойная волна 12"/>
            <p:cNvSpPr/>
            <p:nvPr/>
          </p:nvSpPr>
          <p:spPr>
            <a:xfrm rot="16625744">
              <a:off x="6793634" y="4068068"/>
              <a:ext cx="1914715" cy="553538"/>
            </a:xfrm>
            <a:prstGeom prst="doubleWave">
              <a:avLst/>
            </a:prstGeom>
            <a:solidFill>
              <a:srgbClr val="7030A0"/>
            </a:solidFill>
            <a:ln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Двойная волна 13"/>
            <p:cNvSpPr/>
            <p:nvPr/>
          </p:nvSpPr>
          <p:spPr>
            <a:xfrm rot="16625744">
              <a:off x="7686334" y="4099375"/>
              <a:ext cx="1843824" cy="562362"/>
            </a:xfrm>
            <a:prstGeom prst="doubleWave">
              <a:avLst/>
            </a:prstGeom>
            <a:solidFill>
              <a:srgbClr val="FFFF00"/>
            </a:solidFill>
            <a:ln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" name="Двойная волна 16"/>
          <p:cNvSpPr/>
          <p:nvPr/>
        </p:nvSpPr>
        <p:spPr>
          <a:xfrm rot="16625744">
            <a:off x="-93030" y="3516852"/>
            <a:ext cx="3073423" cy="183075"/>
          </a:xfrm>
          <a:prstGeom prst="doubleWave">
            <a:avLst/>
          </a:prstGeom>
          <a:solidFill>
            <a:srgbClr val="FFFF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Двойная волна 17"/>
          <p:cNvSpPr/>
          <p:nvPr/>
        </p:nvSpPr>
        <p:spPr>
          <a:xfrm rot="16631206">
            <a:off x="-945139" y="3517001"/>
            <a:ext cx="3073423" cy="183075"/>
          </a:xfrm>
          <a:prstGeom prst="doubleWave">
            <a:avLst/>
          </a:prstGeom>
          <a:solidFill>
            <a:srgbClr val="0070C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войная волна 18"/>
          <p:cNvSpPr/>
          <p:nvPr/>
        </p:nvSpPr>
        <p:spPr>
          <a:xfrm rot="16683475">
            <a:off x="-557560" y="3518622"/>
            <a:ext cx="3073423" cy="183075"/>
          </a:xfrm>
          <a:prstGeom prst="doubleWave">
            <a:avLst/>
          </a:prstGeom>
          <a:solidFill>
            <a:srgbClr val="00B05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войная волна 19"/>
          <p:cNvSpPr/>
          <p:nvPr/>
        </p:nvSpPr>
        <p:spPr>
          <a:xfrm rot="16625744">
            <a:off x="466212" y="3407366"/>
            <a:ext cx="3066645" cy="443202"/>
          </a:xfrm>
          <a:prstGeom prst="doubleWave">
            <a:avLst/>
          </a:prstGeom>
          <a:solidFill>
            <a:srgbClr val="F66072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Двойная волна 20"/>
          <p:cNvSpPr/>
          <p:nvPr/>
        </p:nvSpPr>
        <p:spPr>
          <a:xfrm rot="16625744">
            <a:off x="1794478" y="4046462"/>
            <a:ext cx="1752667" cy="472854"/>
          </a:xfrm>
          <a:prstGeom prst="doubleWave">
            <a:avLst/>
          </a:prstGeom>
          <a:solidFill>
            <a:srgbClr val="00B0F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Двойная волна 21"/>
          <p:cNvSpPr/>
          <p:nvPr/>
        </p:nvSpPr>
        <p:spPr>
          <a:xfrm rot="16625744">
            <a:off x="2559223" y="4075389"/>
            <a:ext cx="1687776" cy="480391"/>
          </a:xfrm>
          <a:prstGeom prst="doubleWave">
            <a:avLst/>
          </a:prstGeom>
          <a:solidFill>
            <a:srgbClr val="007A37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4214016" y="639852"/>
            <a:ext cx="0" cy="48373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олилиния 22"/>
          <p:cNvSpPr/>
          <p:nvPr/>
        </p:nvSpPr>
        <p:spPr>
          <a:xfrm>
            <a:off x="185980" y="1672338"/>
            <a:ext cx="1689315" cy="3783065"/>
          </a:xfrm>
          <a:custGeom>
            <a:avLst/>
            <a:gdLst>
              <a:gd name="connsiteX0" fmla="*/ 1642820 w 1689315"/>
              <a:gd name="connsiteY0" fmla="*/ 543920 h 3783065"/>
              <a:gd name="connsiteX1" fmla="*/ 1627322 w 1689315"/>
              <a:gd name="connsiteY1" fmla="*/ 171960 h 3783065"/>
              <a:gd name="connsiteX2" fmla="*/ 1580827 w 1689315"/>
              <a:gd name="connsiteY2" fmla="*/ 109967 h 3783065"/>
              <a:gd name="connsiteX3" fmla="*/ 1425844 w 1689315"/>
              <a:gd name="connsiteY3" fmla="*/ 32476 h 3783065"/>
              <a:gd name="connsiteX4" fmla="*/ 759417 w 1689315"/>
              <a:gd name="connsiteY4" fmla="*/ 63472 h 3783065"/>
              <a:gd name="connsiteX5" fmla="*/ 712922 w 1689315"/>
              <a:gd name="connsiteY5" fmla="*/ 78970 h 3783065"/>
              <a:gd name="connsiteX6" fmla="*/ 619932 w 1689315"/>
              <a:gd name="connsiteY6" fmla="*/ 140964 h 3783065"/>
              <a:gd name="connsiteX7" fmla="*/ 573437 w 1689315"/>
              <a:gd name="connsiteY7" fmla="*/ 171960 h 3783065"/>
              <a:gd name="connsiteX8" fmla="*/ 526942 w 1689315"/>
              <a:gd name="connsiteY8" fmla="*/ 187459 h 3783065"/>
              <a:gd name="connsiteX9" fmla="*/ 480447 w 1689315"/>
              <a:gd name="connsiteY9" fmla="*/ 233954 h 3783065"/>
              <a:gd name="connsiteX10" fmla="*/ 433952 w 1689315"/>
              <a:gd name="connsiteY10" fmla="*/ 264950 h 3783065"/>
              <a:gd name="connsiteX11" fmla="*/ 402956 w 1689315"/>
              <a:gd name="connsiteY11" fmla="*/ 326943 h 3783065"/>
              <a:gd name="connsiteX12" fmla="*/ 371959 w 1689315"/>
              <a:gd name="connsiteY12" fmla="*/ 373438 h 3783065"/>
              <a:gd name="connsiteX13" fmla="*/ 325464 w 1689315"/>
              <a:gd name="connsiteY13" fmla="*/ 853886 h 3783065"/>
              <a:gd name="connsiteX14" fmla="*/ 309966 w 1689315"/>
              <a:gd name="connsiteY14" fmla="*/ 900381 h 3783065"/>
              <a:gd name="connsiteX15" fmla="*/ 294467 w 1689315"/>
              <a:gd name="connsiteY15" fmla="*/ 977872 h 3783065"/>
              <a:gd name="connsiteX16" fmla="*/ 278969 w 1689315"/>
              <a:gd name="connsiteY16" fmla="*/ 1039865 h 3783065"/>
              <a:gd name="connsiteX17" fmla="*/ 263471 w 1689315"/>
              <a:gd name="connsiteY17" fmla="*/ 1132855 h 3783065"/>
              <a:gd name="connsiteX18" fmla="*/ 232474 w 1689315"/>
              <a:gd name="connsiteY18" fmla="*/ 1241343 h 3783065"/>
              <a:gd name="connsiteX19" fmla="*/ 216976 w 1689315"/>
              <a:gd name="connsiteY19" fmla="*/ 1303337 h 3783065"/>
              <a:gd name="connsiteX20" fmla="*/ 185979 w 1689315"/>
              <a:gd name="connsiteY20" fmla="*/ 1396326 h 3783065"/>
              <a:gd name="connsiteX21" fmla="*/ 170481 w 1689315"/>
              <a:gd name="connsiteY21" fmla="*/ 1442821 h 3783065"/>
              <a:gd name="connsiteX22" fmla="*/ 154983 w 1689315"/>
              <a:gd name="connsiteY22" fmla="*/ 1628801 h 3783065"/>
              <a:gd name="connsiteX23" fmla="*/ 139484 w 1689315"/>
              <a:gd name="connsiteY23" fmla="*/ 1690794 h 3783065"/>
              <a:gd name="connsiteX24" fmla="*/ 123986 w 1689315"/>
              <a:gd name="connsiteY24" fmla="*/ 1969764 h 3783065"/>
              <a:gd name="connsiteX25" fmla="*/ 108488 w 1689315"/>
              <a:gd name="connsiteY25" fmla="*/ 2016259 h 3783065"/>
              <a:gd name="connsiteX26" fmla="*/ 92989 w 1689315"/>
              <a:gd name="connsiteY26" fmla="*/ 2109248 h 3783065"/>
              <a:gd name="connsiteX27" fmla="*/ 77491 w 1689315"/>
              <a:gd name="connsiteY27" fmla="*/ 2264231 h 3783065"/>
              <a:gd name="connsiteX28" fmla="*/ 61993 w 1689315"/>
              <a:gd name="connsiteY28" fmla="*/ 2310726 h 3783065"/>
              <a:gd name="connsiteX29" fmla="*/ 30996 w 1689315"/>
              <a:gd name="connsiteY29" fmla="*/ 2450211 h 3783065"/>
              <a:gd name="connsiteX30" fmla="*/ 15498 w 1689315"/>
              <a:gd name="connsiteY30" fmla="*/ 2574198 h 3783065"/>
              <a:gd name="connsiteX31" fmla="*/ 0 w 1689315"/>
              <a:gd name="connsiteY31" fmla="*/ 2620693 h 3783065"/>
              <a:gd name="connsiteX32" fmla="*/ 15498 w 1689315"/>
              <a:gd name="connsiteY32" fmla="*/ 3426604 h 3783065"/>
              <a:gd name="connsiteX33" fmla="*/ 46495 w 1689315"/>
              <a:gd name="connsiteY33" fmla="*/ 3519594 h 3783065"/>
              <a:gd name="connsiteX34" fmla="*/ 61993 w 1689315"/>
              <a:gd name="connsiteY34" fmla="*/ 3597086 h 3783065"/>
              <a:gd name="connsiteX35" fmla="*/ 108488 w 1689315"/>
              <a:gd name="connsiteY35" fmla="*/ 3643581 h 3783065"/>
              <a:gd name="connsiteX36" fmla="*/ 139484 w 1689315"/>
              <a:gd name="connsiteY36" fmla="*/ 3690076 h 3783065"/>
              <a:gd name="connsiteX37" fmla="*/ 247973 w 1689315"/>
              <a:gd name="connsiteY37" fmla="*/ 3736570 h 3783065"/>
              <a:gd name="connsiteX38" fmla="*/ 340962 w 1689315"/>
              <a:gd name="connsiteY38" fmla="*/ 3767567 h 3783065"/>
              <a:gd name="connsiteX39" fmla="*/ 387457 w 1689315"/>
              <a:gd name="connsiteY39" fmla="*/ 3783065 h 3783065"/>
              <a:gd name="connsiteX40" fmla="*/ 883403 w 1689315"/>
              <a:gd name="connsiteY40" fmla="*/ 3767567 h 3783065"/>
              <a:gd name="connsiteX41" fmla="*/ 929898 w 1689315"/>
              <a:gd name="connsiteY41" fmla="*/ 3736570 h 3783065"/>
              <a:gd name="connsiteX42" fmla="*/ 1022888 w 1689315"/>
              <a:gd name="connsiteY42" fmla="*/ 3705574 h 3783065"/>
              <a:gd name="connsiteX43" fmla="*/ 1069383 w 1689315"/>
              <a:gd name="connsiteY43" fmla="*/ 3674577 h 3783065"/>
              <a:gd name="connsiteX44" fmla="*/ 1100379 w 1689315"/>
              <a:gd name="connsiteY44" fmla="*/ 3628082 h 3783065"/>
              <a:gd name="connsiteX45" fmla="*/ 1177871 w 1689315"/>
              <a:gd name="connsiteY45" fmla="*/ 3519594 h 3783065"/>
              <a:gd name="connsiteX46" fmla="*/ 1255362 w 1689315"/>
              <a:gd name="connsiteY46" fmla="*/ 3287120 h 3783065"/>
              <a:gd name="connsiteX47" fmla="*/ 1286359 w 1689315"/>
              <a:gd name="connsiteY47" fmla="*/ 3194130 h 3783065"/>
              <a:gd name="connsiteX48" fmla="*/ 1301857 w 1689315"/>
              <a:gd name="connsiteY48" fmla="*/ 3147635 h 3783065"/>
              <a:gd name="connsiteX49" fmla="*/ 1332854 w 1689315"/>
              <a:gd name="connsiteY49" fmla="*/ 2961655 h 3783065"/>
              <a:gd name="connsiteX50" fmla="*/ 1363851 w 1689315"/>
              <a:gd name="connsiteY50" fmla="*/ 2853167 h 3783065"/>
              <a:gd name="connsiteX51" fmla="*/ 1379349 w 1689315"/>
              <a:gd name="connsiteY51" fmla="*/ 2806672 h 3783065"/>
              <a:gd name="connsiteX52" fmla="*/ 1410345 w 1689315"/>
              <a:gd name="connsiteY52" fmla="*/ 2589696 h 3783065"/>
              <a:gd name="connsiteX53" fmla="*/ 1425844 w 1689315"/>
              <a:gd name="connsiteY53" fmla="*/ 2403716 h 3783065"/>
              <a:gd name="connsiteX54" fmla="*/ 1441342 w 1689315"/>
              <a:gd name="connsiteY54" fmla="*/ 2357221 h 3783065"/>
              <a:gd name="connsiteX55" fmla="*/ 1456840 w 1689315"/>
              <a:gd name="connsiteY55" fmla="*/ 2279730 h 3783065"/>
              <a:gd name="connsiteX56" fmla="*/ 1472339 w 1689315"/>
              <a:gd name="connsiteY56" fmla="*/ 1380828 h 3783065"/>
              <a:gd name="connsiteX57" fmla="*/ 1518834 w 1689315"/>
              <a:gd name="connsiteY57" fmla="*/ 1334333 h 3783065"/>
              <a:gd name="connsiteX58" fmla="*/ 1549830 w 1689315"/>
              <a:gd name="connsiteY58" fmla="*/ 1287838 h 3783065"/>
              <a:gd name="connsiteX59" fmla="*/ 1580827 w 1689315"/>
              <a:gd name="connsiteY59" fmla="*/ 1194848 h 3783065"/>
              <a:gd name="connsiteX60" fmla="*/ 1596325 w 1689315"/>
              <a:gd name="connsiteY60" fmla="*/ 1086360 h 3783065"/>
              <a:gd name="connsiteX61" fmla="*/ 1611823 w 1689315"/>
              <a:gd name="connsiteY61" fmla="*/ 962374 h 3783065"/>
              <a:gd name="connsiteX62" fmla="*/ 1627322 w 1689315"/>
              <a:gd name="connsiteY62" fmla="*/ 884882 h 3783065"/>
              <a:gd name="connsiteX63" fmla="*/ 1642820 w 1689315"/>
              <a:gd name="connsiteY63" fmla="*/ 791893 h 3783065"/>
              <a:gd name="connsiteX64" fmla="*/ 1673817 w 1689315"/>
              <a:gd name="connsiteY64" fmla="*/ 605913 h 3783065"/>
              <a:gd name="connsiteX65" fmla="*/ 1689315 w 1689315"/>
              <a:gd name="connsiteY65" fmla="*/ 559418 h 3783065"/>
              <a:gd name="connsiteX66" fmla="*/ 1673817 w 1689315"/>
              <a:gd name="connsiteY66" fmla="*/ 435431 h 3783065"/>
              <a:gd name="connsiteX67" fmla="*/ 1658318 w 1689315"/>
              <a:gd name="connsiteY67" fmla="*/ 388937 h 3783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1689315" h="3783065">
                <a:moveTo>
                  <a:pt x="1642820" y="543920"/>
                </a:moveTo>
                <a:cubicBezTo>
                  <a:pt x="1637654" y="419933"/>
                  <a:pt x="1644871" y="294807"/>
                  <a:pt x="1627322" y="171960"/>
                </a:cubicBezTo>
                <a:cubicBezTo>
                  <a:pt x="1623669" y="146389"/>
                  <a:pt x="1600133" y="127128"/>
                  <a:pt x="1580827" y="109967"/>
                </a:cubicBezTo>
                <a:cubicBezTo>
                  <a:pt x="1508623" y="45786"/>
                  <a:pt x="1501960" y="51505"/>
                  <a:pt x="1425844" y="32476"/>
                </a:cubicBezTo>
                <a:cubicBezTo>
                  <a:pt x="1134723" y="39940"/>
                  <a:pt x="981574" y="0"/>
                  <a:pt x="759417" y="63472"/>
                </a:cubicBezTo>
                <a:cubicBezTo>
                  <a:pt x="743709" y="67960"/>
                  <a:pt x="728420" y="73804"/>
                  <a:pt x="712922" y="78970"/>
                </a:cubicBezTo>
                <a:lnTo>
                  <a:pt x="619932" y="140964"/>
                </a:lnTo>
                <a:cubicBezTo>
                  <a:pt x="604434" y="151296"/>
                  <a:pt x="591108" y="166070"/>
                  <a:pt x="573437" y="171960"/>
                </a:cubicBezTo>
                <a:lnTo>
                  <a:pt x="526942" y="187459"/>
                </a:lnTo>
                <a:cubicBezTo>
                  <a:pt x="511444" y="202957"/>
                  <a:pt x="497285" y="219923"/>
                  <a:pt x="480447" y="233954"/>
                </a:cubicBezTo>
                <a:cubicBezTo>
                  <a:pt x="466138" y="245878"/>
                  <a:pt x="445876" y="250641"/>
                  <a:pt x="433952" y="264950"/>
                </a:cubicBezTo>
                <a:cubicBezTo>
                  <a:pt x="419162" y="282698"/>
                  <a:pt x="414418" y="306884"/>
                  <a:pt x="402956" y="326943"/>
                </a:cubicBezTo>
                <a:cubicBezTo>
                  <a:pt x="393715" y="343116"/>
                  <a:pt x="382291" y="357940"/>
                  <a:pt x="371959" y="373438"/>
                </a:cubicBezTo>
                <a:cubicBezTo>
                  <a:pt x="295840" y="601794"/>
                  <a:pt x="359072" y="383370"/>
                  <a:pt x="325464" y="853886"/>
                </a:cubicBezTo>
                <a:cubicBezTo>
                  <a:pt x="324300" y="870181"/>
                  <a:pt x="313928" y="884532"/>
                  <a:pt x="309966" y="900381"/>
                </a:cubicBezTo>
                <a:cubicBezTo>
                  <a:pt x="303577" y="925936"/>
                  <a:pt x="300181" y="952157"/>
                  <a:pt x="294467" y="977872"/>
                </a:cubicBezTo>
                <a:cubicBezTo>
                  <a:pt x="289846" y="998665"/>
                  <a:pt x="283146" y="1018978"/>
                  <a:pt x="278969" y="1039865"/>
                </a:cubicBezTo>
                <a:cubicBezTo>
                  <a:pt x="272806" y="1070679"/>
                  <a:pt x="269634" y="1102041"/>
                  <a:pt x="263471" y="1132855"/>
                </a:cubicBezTo>
                <a:cubicBezTo>
                  <a:pt x="247319" y="1213618"/>
                  <a:pt x="252172" y="1172401"/>
                  <a:pt x="232474" y="1241343"/>
                </a:cubicBezTo>
                <a:cubicBezTo>
                  <a:pt x="226622" y="1261824"/>
                  <a:pt x="223097" y="1282935"/>
                  <a:pt x="216976" y="1303337"/>
                </a:cubicBezTo>
                <a:cubicBezTo>
                  <a:pt x="207587" y="1334632"/>
                  <a:pt x="196311" y="1365330"/>
                  <a:pt x="185979" y="1396326"/>
                </a:cubicBezTo>
                <a:lnTo>
                  <a:pt x="170481" y="1442821"/>
                </a:lnTo>
                <a:cubicBezTo>
                  <a:pt x="165315" y="1504814"/>
                  <a:pt x="162699" y="1567073"/>
                  <a:pt x="154983" y="1628801"/>
                </a:cubicBezTo>
                <a:cubicBezTo>
                  <a:pt x="152341" y="1649937"/>
                  <a:pt x="141412" y="1669581"/>
                  <a:pt x="139484" y="1690794"/>
                </a:cubicBezTo>
                <a:cubicBezTo>
                  <a:pt x="131052" y="1783545"/>
                  <a:pt x="132816" y="1877050"/>
                  <a:pt x="123986" y="1969764"/>
                </a:cubicBezTo>
                <a:cubicBezTo>
                  <a:pt x="122437" y="1986027"/>
                  <a:pt x="112032" y="2000311"/>
                  <a:pt x="108488" y="2016259"/>
                </a:cubicBezTo>
                <a:cubicBezTo>
                  <a:pt x="101671" y="2046935"/>
                  <a:pt x="96887" y="2078067"/>
                  <a:pt x="92989" y="2109248"/>
                </a:cubicBezTo>
                <a:cubicBezTo>
                  <a:pt x="86549" y="2160766"/>
                  <a:pt x="85385" y="2212916"/>
                  <a:pt x="77491" y="2264231"/>
                </a:cubicBezTo>
                <a:cubicBezTo>
                  <a:pt x="75007" y="2280378"/>
                  <a:pt x="65537" y="2294778"/>
                  <a:pt x="61993" y="2310726"/>
                </a:cubicBezTo>
                <a:cubicBezTo>
                  <a:pt x="25628" y="2474372"/>
                  <a:pt x="65885" y="2345549"/>
                  <a:pt x="30996" y="2450211"/>
                </a:cubicBezTo>
                <a:cubicBezTo>
                  <a:pt x="25830" y="2491540"/>
                  <a:pt x="22949" y="2533219"/>
                  <a:pt x="15498" y="2574198"/>
                </a:cubicBezTo>
                <a:cubicBezTo>
                  <a:pt x="12576" y="2590271"/>
                  <a:pt x="0" y="2604356"/>
                  <a:pt x="0" y="2620693"/>
                </a:cubicBezTo>
                <a:cubicBezTo>
                  <a:pt x="0" y="2889380"/>
                  <a:pt x="1619" y="3158276"/>
                  <a:pt x="15498" y="3426604"/>
                </a:cubicBezTo>
                <a:cubicBezTo>
                  <a:pt x="17186" y="3459234"/>
                  <a:pt x="40087" y="3487555"/>
                  <a:pt x="46495" y="3519594"/>
                </a:cubicBezTo>
                <a:cubicBezTo>
                  <a:pt x="51661" y="3545425"/>
                  <a:pt x="50212" y="3573525"/>
                  <a:pt x="61993" y="3597086"/>
                </a:cubicBezTo>
                <a:cubicBezTo>
                  <a:pt x="71795" y="3616690"/>
                  <a:pt x="94457" y="3626743"/>
                  <a:pt x="108488" y="3643581"/>
                </a:cubicBezTo>
                <a:cubicBezTo>
                  <a:pt x="120412" y="3657890"/>
                  <a:pt x="126313" y="3676905"/>
                  <a:pt x="139484" y="3690076"/>
                </a:cubicBezTo>
                <a:cubicBezTo>
                  <a:pt x="178123" y="3728715"/>
                  <a:pt x="197160" y="3721326"/>
                  <a:pt x="247973" y="3736570"/>
                </a:cubicBezTo>
                <a:cubicBezTo>
                  <a:pt x="279268" y="3745959"/>
                  <a:pt x="309966" y="3757235"/>
                  <a:pt x="340962" y="3767567"/>
                </a:cubicBezTo>
                <a:lnTo>
                  <a:pt x="387457" y="3783065"/>
                </a:lnTo>
                <a:cubicBezTo>
                  <a:pt x="552772" y="3777899"/>
                  <a:pt x="718611" y="3781692"/>
                  <a:pt x="883403" y="3767567"/>
                </a:cubicBezTo>
                <a:cubicBezTo>
                  <a:pt x="901962" y="3765976"/>
                  <a:pt x="912877" y="3744135"/>
                  <a:pt x="929898" y="3736570"/>
                </a:cubicBezTo>
                <a:cubicBezTo>
                  <a:pt x="959755" y="3723300"/>
                  <a:pt x="1022888" y="3705574"/>
                  <a:pt x="1022888" y="3705574"/>
                </a:cubicBezTo>
                <a:cubicBezTo>
                  <a:pt x="1038386" y="3695242"/>
                  <a:pt x="1056212" y="3687748"/>
                  <a:pt x="1069383" y="3674577"/>
                </a:cubicBezTo>
                <a:cubicBezTo>
                  <a:pt x="1082554" y="3661406"/>
                  <a:pt x="1089553" y="3643239"/>
                  <a:pt x="1100379" y="3628082"/>
                </a:cubicBezTo>
                <a:cubicBezTo>
                  <a:pt x="1196515" y="3493491"/>
                  <a:pt x="1104808" y="3629187"/>
                  <a:pt x="1177871" y="3519594"/>
                </a:cubicBezTo>
                <a:lnTo>
                  <a:pt x="1255362" y="3287120"/>
                </a:lnTo>
                <a:lnTo>
                  <a:pt x="1286359" y="3194130"/>
                </a:lnTo>
                <a:cubicBezTo>
                  <a:pt x="1291525" y="3178632"/>
                  <a:pt x="1299171" y="3163749"/>
                  <a:pt x="1301857" y="3147635"/>
                </a:cubicBezTo>
                <a:cubicBezTo>
                  <a:pt x="1312189" y="3085642"/>
                  <a:pt x="1312980" y="3021278"/>
                  <a:pt x="1332854" y="2961655"/>
                </a:cubicBezTo>
                <a:cubicBezTo>
                  <a:pt x="1370013" y="2850176"/>
                  <a:pt x="1324929" y="2989391"/>
                  <a:pt x="1363851" y="2853167"/>
                </a:cubicBezTo>
                <a:cubicBezTo>
                  <a:pt x="1368339" y="2837459"/>
                  <a:pt x="1375805" y="2822620"/>
                  <a:pt x="1379349" y="2806672"/>
                </a:cubicBezTo>
                <a:cubicBezTo>
                  <a:pt x="1390279" y="2757487"/>
                  <a:pt x="1406079" y="2632351"/>
                  <a:pt x="1410345" y="2589696"/>
                </a:cubicBezTo>
                <a:cubicBezTo>
                  <a:pt x="1416535" y="2527797"/>
                  <a:pt x="1417622" y="2465379"/>
                  <a:pt x="1425844" y="2403716"/>
                </a:cubicBezTo>
                <a:cubicBezTo>
                  <a:pt x="1428003" y="2387523"/>
                  <a:pt x="1437380" y="2373070"/>
                  <a:pt x="1441342" y="2357221"/>
                </a:cubicBezTo>
                <a:cubicBezTo>
                  <a:pt x="1447731" y="2331666"/>
                  <a:pt x="1451674" y="2305560"/>
                  <a:pt x="1456840" y="2279730"/>
                </a:cubicBezTo>
                <a:cubicBezTo>
                  <a:pt x="1462006" y="1980096"/>
                  <a:pt x="1452730" y="1679864"/>
                  <a:pt x="1472339" y="1380828"/>
                </a:cubicBezTo>
                <a:cubicBezTo>
                  <a:pt x="1473773" y="1358957"/>
                  <a:pt x="1504803" y="1351171"/>
                  <a:pt x="1518834" y="1334333"/>
                </a:cubicBezTo>
                <a:cubicBezTo>
                  <a:pt x="1530758" y="1320024"/>
                  <a:pt x="1542265" y="1304859"/>
                  <a:pt x="1549830" y="1287838"/>
                </a:cubicBezTo>
                <a:cubicBezTo>
                  <a:pt x="1563100" y="1257981"/>
                  <a:pt x="1580827" y="1194848"/>
                  <a:pt x="1580827" y="1194848"/>
                </a:cubicBezTo>
                <a:cubicBezTo>
                  <a:pt x="1585993" y="1158685"/>
                  <a:pt x="1591497" y="1122569"/>
                  <a:pt x="1596325" y="1086360"/>
                </a:cubicBezTo>
                <a:cubicBezTo>
                  <a:pt x="1601830" y="1045075"/>
                  <a:pt x="1605490" y="1003540"/>
                  <a:pt x="1611823" y="962374"/>
                </a:cubicBezTo>
                <a:cubicBezTo>
                  <a:pt x="1615829" y="936338"/>
                  <a:pt x="1622610" y="910799"/>
                  <a:pt x="1627322" y="884882"/>
                </a:cubicBezTo>
                <a:cubicBezTo>
                  <a:pt x="1632943" y="853965"/>
                  <a:pt x="1638042" y="822951"/>
                  <a:pt x="1642820" y="791893"/>
                </a:cubicBezTo>
                <a:cubicBezTo>
                  <a:pt x="1653320" y="723643"/>
                  <a:pt x="1657444" y="671404"/>
                  <a:pt x="1673817" y="605913"/>
                </a:cubicBezTo>
                <a:cubicBezTo>
                  <a:pt x="1677779" y="590064"/>
                  <a:pt x="1684149" y="574916"/>
                  <a:pt x="1689315" y="559418"/>
                </a:cubicBezTo>
                <a:cubicBezTo>
                  <a:pt x="1684149" y="518089"/>
                  <a:pt x="1681268" y="476410"/>
                  <a:pt x="1673817" y="435431"/>
                </a:cubicBezTo>
                <a:cubicBezTo>
                  <a:pt x="1670895" y="419358"/>
                  <a:pt x="1658318" y="388937"/>
                  <a:pt x="1658318" y="388937"/>
                </a:cubicBezTo>
              </a:path>
            </a:pathLst>
          </a:custGeom>
          <a:ln w="38100">
            <a:noFill/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1611824" y="1906292"/>
            <a:ext cx="2238951" cy="3570874"/>
          </a:xfrm>
          <a:custGeom>
            <a:avLst/>
            <a:gdLst>
              <a:gd name="connsiteX0" fmla="*/ 790413 w 2238951"/>
              <a:gd name="connsiteY0" fmla="*/ 92989 h 3570874"/>
              <a:gd name="connsiteX1" fmla="*/ 681925 w 2238951"/>
              <a:gd name="connsiteY1" fmla="*/ 15498 h 3570874"/>
              <a:gd name="connsiteX2" fmla="*/ 635430 w 2238951"/>
              <a:gd name="connsiteY2" fmla="*/ 0 h 3570874"/>
              <a:gd name="connsiteX3" fmla="*/ 449451 w 2238951"/>
              <a:gd name="connsiteY3" fmla="*/ 15498 h 3570874"/>
              <a:gd name="connsiteX4" fmla="*/ 402956 w 2238951"/>
              <a:gd name="connsiteY4" fmla="*/ 30996 h 3570874"/>
              <a:gd name="connsiteX5" fmla="*/ 356461 w 2238951"/>
              <a:gd name="connsiteY5" fmla="*/ 170481 h 3570874"/>
              <a:gd name="connsiteX6" fmla="*/ 340962 w 2238951"/>
              <a:gd name="connsiteY6" fmla="*/ 216976 h 3570874"/>
              <a:gd name="connsiteX7" fmla="*/ 325464 w 2238951"/>
              <a:gd name="connsiteY7" fmla="*/ 929898 h 3570874"/>
              <a:gd name="connsiteX8" fmla="*/ 278969 w 2238951"/>
              <a:gd name="connsiteY8" fmla="*/ 1193369 h 3570874"/>
              <a:gd name="connsiteX9" fmla="*/ 232474 w 2238951"/>
              <a:gd name="connsiteY9" fmla="*/ 1332854 h 3570874"/>
              <a:gd name="connsiteX10" fmla="*/ 216976 w 2238951"/>
              <a:gd name="connsiteY10" fmla="*/ 1379349 h 3570874"/>
              <a:gd name="connsiteX11" fmla="*/ 201478 w 2238951"/>
              <a:gd name="connsiteY11" fmla="*/ 1425844 h 3570874"/>
              <a:gd name="connsiteX12" fmla="*/ 185979 w 2238951"/>
              <a:gd name="connsiteY12" fmla="*/ 1487837 h 3570874"/>
              <a:gd name="connsiteX13" fmla="*/ 139484 w 2238951"/>
              <a:gd name="connsiteY13" fmla="*/ 1627322 h 3570874"/>
              <a:gd name="connsiteX14" fmla="*/ 123986 w 2238951"/>
              <a:gd name="connsiteY14" fmla="*/ 1673816 h 3570874"/>
              <a:gd name="connsiteX15" fmla="*/ 139484 w 2238951"/>
              <a:gd name="connsiteY15" fmla="*/ 1890793 h 3570874"/>
              <a:gd name="connsiteX16" fmla="*/ 170481 w 2238951"/>
              <a:gd name="connsiteY16" fmla="*/ 2030277 h 3570874"/>
              <a:gd name="connsiteX17" fmla="*/ 201478 w 2238951"/>
              <a:gd name="connsiteY17" fmla="*/ 2138766 h 3570874"/>
              <a:gd name="connsiteX18" fmla="*/ 123986 w 2238951"/>
              <a:gd name="connsiteY18" fmla="*/ 2355742 h 3570874"/>
              <a:gd name="connsiteX19" fmla="*/ 92990 w 2238951"/>
              <a:gd name="connsiteY19" fmla="*/ 2402237 h 3570874"/>
              <a:gd name="connsiteX20" fmla="*/ 61993 w 2238951"/>
              <a:gd name="connsiteY20" fmla="*/ 2448732 h 3570874"/>
              <a:gd name="connsiteX21" fmla="*/ 30996 w 2238951"/>
              <a:gd name="connsiteY21" fmla="*/ 2805193 h 3570874"/>
              <a:gd name="connsiteX22" fmla="*/ 0 w 2238951"/>
              <a:gd name="connsiteY22" fmla="*/ 2913681 h 3570874"/>
              <a:gd name="connsiteX23" fmla="*/ 15498 w 2238951"/>
              <a:gd name="connsiteY23" fmla="*/ 3099661 h 3570874"/>
              <a:gd name="connsiteX24" fmla="*/ 61993 w 2238951"/>
              <a:gd name="connsiteY24" fmla="*/ 3254644 h 3570874"/>
              <a:gd name="connsiteX25" fmla="*/ 77491 w 2238951"/>
              <a:gd name="connsiteY25" fmla="*/ 3301139 h 3570874"/>
              <a:gd name="connsiteX26" fmla="*/ 170481 w 2238951"/>
              <a:gd name="connsiteY26" fmla="*/ 3363132 h 3570874"/>
              <a:gd name="connsiteX27" fmla="*/ 216976 w 2238951"/>
              <a:gd name="connsiteY27" fmla="*/ 3394128 h 3570874"/>
              <a:gd name="connsiteX28" fmla="*/ 278969 w 2238951"/>
              <a:gd name="connsiteY28" fmla="*/ 3440623 h 3570874"/>
              <a:gd name="connsiteX29" fmla="*/ 325464 w 2238951"/>
              <a:gd name="connsiteY29" fmla="*/ 3456122 h 3570874"/>
              <a:gd name="connsiteX30" fmla="*/ 635430 w 2238951"/>
              <a:gd name="connsiteY30" fmla="*/ 3487118 h 3570874"/>
              <a:gd name="connsiteX31" fmla="*/ 960895 w 2238951"/>
              <a:gd name="connsiteY31" fmla="*/ 3502616 h 3570874"/>
              <a:gd name="connsiteX32" fmla="*/ 1689315 w 2238951"/>
              <a:gd name="connsiteY32" fmla="*/ 3502616 h 3570874"/>
              <a:gd name="connsiteX33" fmla="*/ 1735810 w 2238951"/>
              <a:gd name="connsiteY33" fmla="*/ 3487118 h 3570874"/>
              <a:gd name="connsiteX34" fmla="*/ 1813301 w 2238951"/>
              <a:gd name="connsiteY34" fmla="*/ 3471620 h 3570874"/>
              <a:gd name="connsiteX35" fmla="*/ 1875295 w 2238951"/>
              <a:gd name="connsiteY35" fmla="*/ 3440623 h 3570874"/>
              <a:gd name="connsiteX36" fmla="*/ 1921790 w 2238951"/>
              <a:gd name="connsiteY36" fmla="*/ 3394128 h 3570874"/>
              <a:gd name="connsiteX37" fmla="*/ 1968284 w 2238951"/>
              <a:gd name="connsiteY37" fmla="*/ 3363132 h 3570874"/>
              <a:gd name="connsiteX38" fmla="*/ 2014779 w 2238951"/>
              <a:gd name="connsiteY38" fmla="*/ 3270142 h 3570874"/>
              <a:gd name="connsiteX39" fmla="*/ 2076773 w 2238951"/>
              <a:gd name="connsiteY39" fmla="*/ 3223647 h 3570874"/>
              <a:gd name="connsiteX40" fmla="*/ 2107769 w 2238951"/>
              <a:gd name="connsiteY40" fmla="*/ 3130657 h 3570874"/>
              <a:gd name="connsiteX41" fmla="*/ 2123268 w 2238951"/>
              <a:gd name="connsiteY41" fmla="*/ 3084162 h 3570874"/>
              <a:gd name="connsiteX42" fmla="*/ 2154264 w 2238951"/>
              <a:gd name="connsiteY42" fmla="*/ 2960176 h 3570874"/>
              <a:gd name="connsiteX43" fmla="*/ 2169762 w 2238951"/>
              <a:gd name="connsiteY43" fmla="*/ 2898183 h 3570874"/>
              <a:gd name="connsiteX44" fmla="*/ 2185261 w 2238951"/>
              <a:gd name="connsiteY44" fmla="*/ 2836189 h 3570874"/>
              <a:gd name="connsiteX45" fmla="*/ 2185261 w 2238951"/>
              <a:gd name="connsiteY45" fmla="*/ 1348352 h 3570874"/>
              <a:gd name="connsiteX46" fmla="*/ 2107769 w 2238951"/>
              <a:gd name="connsiteY46" fmla="*/ 1208867 h 3570874"/>
              <a:gd name="connsiteX47" fmla="*/ 2076773 w 2238951"/>
              <a:gd name="connsiteY47" fmla="*/ 1162372 h 3570874"/>
              <a:gd name="connsiteX48" fmla="*/ 1983783 w 2238951"/>
              <a:gd name="connsiteY48" fmla="*/ 1131376 h 3570874"/>
              <a:gd name="connsiteX49" fmla="*/ 1937288 w 2238951"/>
              <a:gd name="connsiteY49" fmla="*/ 1115877 h 3570874"/>
              <a:gd name="connsiteX50" fmla="*/ 1813301 w 2238951"/>
              <a:gd name="connsiteY50" fmla="*/ 1100379 h 3570874"/>
              <a:gd name="connsiteX51" fmla="*/ 1766807 w 2238951"/>
              <a:gd name="connsiteY51" fmla="*/ 1084881 h 3570874"/>
              <a:gd name="connsiteX52" fmla="*/ 1658318 w 2238951"/>
              <a:gd name="connsiteY52" fmla="*/ 976393 h 3570874"/>
              <a:gd name="connsiteX53" fmla="*/ 1611823 w 2238951"/>
              <a:gd name="connsiteY53" fmla="*/ 945396 h 3570874"/>
              <a:gd name="connsiteX54" fmla="*/ 1580827 w 2238951"/>
              <a:gd name="connsiteY54" fmla="*/ 898901 h 3570874"/>
              <a:gd name="connsiteX55" fmla="*/ 1534332 w 2238951"/>
              <a:gd name="connsiteY55" fmla="*/ 867905 h 3570874"/>
              <a:gd name="connsiteX56" fmla="*/ 1518834 w 2238951"/>
              <a:gd name="connsiteY56" fmla="*/ 821410 h 3570874"/>
              <a:gd name="connsiteX57" fmla="*/ 1410345 w 2238951"/>
              <a:gd name="connsiteY57" fmla="*/ 666427 h 3570874"/>
              <a:gd name="connsiteX58" fmla="*/ 1379349 w 2238951"/>
              <a:gd name="connsiteY58" fmla="*/ 604433 h 3570874"/>
              <a:gd name="connsiteX59" fmla="*/ 1332854 w 2238951"/>
              <a:gd name="connsiteY59" fmla="*/ 542440 h 3570874"/>
              <a:gd name="connsiteX60" fmla="*/ 1270861 w 2238951"/>
              <a:gd name="connsiteY60" fmla="*/ 449450 h 3570874"/>
              <a:gd name="connsiteX61" fmla="*/ 1239864 w 2238951"/>
              <a:gd name="connsiteY61" fmla="*/ 402955 h 3570874"/>
              <a:gd name="connsiteX62" fmla="*/ 1177871 w 2238951"/>
              <a:gd name="connsiteY62" fmla="*/ 309966 h 3570874"/>
              <a:gd name="connsiteX63" fmla="*/ 1084881 w 2238951"/>
              <a:gd name="connsiteY63" fmla="*/ 216976 h 3570874"/>
              <a:gd name="connsiteX64" fmla="*/ 1053884 w 2238951"/>
              <a:gd name="connsiteY64" fmla="*/ 170481 h 3570874"/>
              <a:gd name="connsiteX65" fmla="*/ 960895 w 2238951"/>
              <a:gd name="connsiteY65" fmla="*/ 123986 h 3570874"/>
              <a:gd name="connsiteX66" fmla="*/ 821410 w 2238951"/>
              <a:gd name="connsiteY66" fmla="*/ 61993 h 3570874"/>
              <a:gd name="connsiteX67" fmla="*/ 774915 w 2238951"/>
              <a:gd name="connsiteY67" fmla="*/ 46494 h 3570874"/>
              <a:gd name="connsiteX68" fmla="*/ 728420 w 2238951"/>
              <a:gd name="connsiteY68" fmla="*/ 30996 h 3570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2238951" h="3570874">
                <a:moveTo>
                  <a:pt x="790413" y="92989"/>
                </a:moveTo>
                <a:cubicBezTo>
                  <a:pt x="764583" y="15497"/>
                  <a:pt x="790413" y="51660"/>
                  <a:pt x="681925" y="15498"/>
                </a:cubicBezTo>
                <a:lnTo>
                  <a:pt x="635430" y="0"/>
                </a:lnTo>
                <a:cubicBezTo>
                  <a:pt x="573437" y="5166"/>
                  <a:pt x="511113" y="7277"/>
                  <a:pt x="449451" y="15498"/>
                </a:cubicBezTo>
                <a:cubicBezTo>
                  <a:pt x="433258" y="17657"/>
                  <a:pt x="412452" y="17702"/>
                  <a:pt x="402956" y="30996"/>
                </a:cubicBezTo>
                <a:cubicBezTo>
                  <a:pt x="402953" y="31000"/>
                  <a:pt x="364211" y="147231"/>
                  <a:pt x="356461" y="170481"/>
                </a:cubicBezTo>
                <a:lnTo>
                  <a:pt x="340962" y="216976"/>
                </a:lnTo>
                <a:cubicBezTo>
                  <a:pt x="335796" y="454617"/>
                  <a:pt x="334102" y="692358"/>
                  <a:pt x="325464" y="929898"/>
                </a:cubicBezTo>
                <a:cubicBezTo>
                  <a:pt x="322414" y="1013772"/>
                  <a:pt x="305693" y="1113196"/>
                  <a:pt x="278969" y="1193369"/>
                </a:cubicBezTo>
                <a:lnTo>
                  <a:pt x="232474" y="1332854"/>
                </a:lnTo>
                <a:lnTo>
                  <a:pt x="216976" y="1379349"/>
                </a:lnTo>
                <a:cubicBezTo>
                  <a:pt x="211810" y="1394847"/>
                  <a:pt x="205440" y="1409995"/>
                  <a:pt x="201478" y="1425844"/>
                </a:cubicBezTo>
                <a:cubicBezTo>
                  <a:pt x="196312" y="1446508"/>
                  <a:pt x="192100" y="1467435"/>
                  <a:pt x="185979" y="1487837"/>
                </a:cubicBezTo>
                <a:cubicBezTo>
                  <a:pt x="185955" y="1487917"/>
                  <a:pt x="147246" y="1604035"/>
                  <a:pt x="139484" y="1627322"/>
                </a:cubicBezTo>
                <a:lnTo>
                  <a:pt x="123986" y="1673816"/>
                </a:lnTo>
                <a:cubicBezTo>
                  <a:pt x="129152" y="1746142"/>
                  <a:pt x="132269" y="1818643"/>
                  <a:pt x="139484" y="1890793"/>
                </a:cubicBezTo>
                <a:cubicBezTo>
                  <a:pt x="150242" y="1998368"/>
                  <a:pt x="148907" y="1954766"/>
                  <a:pt x="170481" y="2030277"/>
                </a:cubicBezTo>
                <a:cubicBezTo>
                  <a:pt x="209396" y="2166483"/>
                  <a:pt x="164322" y="2027302"/>
                  <a:pt x="201478" y="2138766"/>
                </a:cubicBezTo>
                <a:cubicBezTo>
                  <a:pt x="181358" y="2299719"/>
                  <a:pt x="209082" y="2228096"/>
                  <a:pt x="123986" y="2355742"/>
                </a:cubicBezTo>
                <a:lnTo>
                  <a:pt x="92990" y="2402237"/>
                </a:lnTo>
                <a:lnTo>
                  <a:pt x="61993" y="2448732"/>
                </a:lnTo>
                <a:cubicBezTo>
                  <a:pt x="11492" y="2600240"/>
                  <a:pt x="61812" y="2435406"/>
                  <a:pt x="30996" y="2805193"/>
                </a:cubicBezTo>
                <a:cubicBezTo>
                  <a:pt x="28834" y="2831140"/>
                  <a:pt x="8967" y="2886780"/>
                  <a:pt x="0" y="2913681"/>
                </a:cubicBezTo>
                <a:cubicBezTo>
                  <a:pt x="5166" y="2975674"/>
                  <a:pt x="7782" y="3037933"/>
                  <a:pt x="15498" y="3099661"/>
                </a:cubicBezTo>
                <a:cubicBezTo>
                  <a:pt x="20183" y="3137140"/>
                  <a:pt x="53003" y="3227673"/>
                  <a:pt x="61993" y="3254644"/>
                </a:cubicBezTo>
                <a:cubicBezTo>
                  <a:pt x="67159" y="3270142"/>
                  <a:pt x="63898" y="3292077"/>
                  <a:pt x="77491" y="3301139"/>
                </a:cubicBezTo>
                <a:lnTo>
                  <a:pt x="170481" y="3363132"/>
                </a:lnTo>
                <a:cubicBezTo>
                  <a:pt x="185979" y="3373464"/>
                  <a:pt x="202075" y="3382952"/>
                  <a:pt x="216976" y="3394128"/>
                </a:cubicBezTo>
                <a:cubicBezTo>
                  <a:pt x="237640" y="3409626"/>
                  <a:pt x="256542" y="3427807"/>
                  <a:pt x="278969" y="3440623"/>
                </a:cubicBezTo>
                <a:cubicBezTo>
                  <a:pt x="293153" y="3448728"/>
                  <a:pt x="309756" y="3451634"/>
                  <a:pt x="325464" y="3456122"/>
                </a:cubicBezTo>
                <a:cubicBezTo>
                  <a:pt x="443330" y="3489799"/>
                  <a:pt x="461352" y="3477709"/>
                  <a:pt x="635430" y="3487118"/>
                </a:cubicBezTo>
                <a:lnTo>
                  <a:pt x="960895" y="3502616"/>
                </a:lnTo>
                <a:cubicBezTo>
                  <a:pt x="1233913" y="3570874"/>
                  <a:pt x="1048978" y="3530457"/>
                  <a:pt x="1689315" y="3502616"/>
                </a:cubicBezTo>
                <a:cubicBezTo>
                  <a:pt x="1705636" y="3501906"/>
                  <a:pt x="1719961" y="3491080"/>
                  <a:pt x="1735810" y="3487118"/>
                </a:cubicBezTo>
                <a:cubicBezTo>
                  <a:pt x="1761365" y="3480729"/>
                  <a:pt x="1787471" y="3476786"/>
                  <a:pt x="1813301" y="3471620"/>
                </a:cubicBezTo>
                <a:cubicBezTo>
                  <a:pt x="1833966" y="3461288"/>
                  <a:pt x="1856495" y="3454052"/>
                  <a:pt x="1875295" y="3440623"/>
                </a:cubicBezTo>
                <a:cubicBezTo>
                  <a:pt x="1893130" y="3427883"/>
                  <a:pt x="1904952" y="3408160"/>
                  <a:pt x="1921790" y="3394128"/>
                </a:cubicBezTo>
                <a:cubicBezTo>
                  <a:pt x="1936099" y="3382204"/>
                  <a:pt x="1952786" y="3373464"/>
                  <a:pt x="1968284" y="3363132"/>
                </a:cubicBezTo>
                <a:cubicBezTo>
                  <a:pt x="1980889" y="3325319"/>
                  <a:pt x="1984737" y="3300184"/>
                  <a:pt x="2014779" y="3270142"/>
                </a:cubicBezTo>
                <a:cubicBezTo>
                  <a:pt x="2033044" y="3251877"/>
                  <a:pt x="2056108" y="3239145"/>
                  <a:pt x="2076773" y="3223647"/>
                </a:cubicBezTo>
                <a:lnTo>
                  <a:pt x="2107769" y="3130657"/>
                </a:lnTo>
                <a:cubicBezTo>
                  <a:pt x="2112935" y="3115159"/>
                  <a:pt x="2119306" y="3100011"/>
                  <a:pt x="2123268" y="3084162"/>
                </a:cubicBezTo>
                <a:lnTo>
                  <a:pt x="2154264" y="2960176"/>
                </a:lnTo>
                <a:lnTo>
                  <a:pt x="2169762" y="2898183"/>
                </a:lnTo>
                <a:lnTo>
                  <a:pt x="2185261" y="2836189"/>
                </a:lnTo>
                <a:cubicBezTo>
                  <a:pt x="2238951" y="2245592"/>
                  <a:pt x="2213484" y="2590167"/>
                  <a:pt x="2185261" y="1348352"/>
                </a:cubicBezTo>
                <a:cubicBezTo>
                  <a:pt x="2184298" y="1305992"/>
                  <a:pt x="2118812" y="1225431"/>
                  <a:pt x="2107769" y="1208867"/>
                </a:cubicBezTo>
                <a:cubicBezTo>
                  <a:pt x="2097437" y="1193369"/>
                  <a:pt x="2094444" y="1168262"/>
                  <a:pt x="2076773" y="1162372"/>
                </a:cubicBezTo>
                <a:lnTo>
                  <a:pt x="1983783" y="1131376"/>
                </a:lnTo>
                <a:cubicBezTo>
                  <a:pt x="1968285" y="1126210"/>
                  <a:pt x="1953499" y="1117903"/>
                  <a:pt x="1937288" y="1115877"/>
                </a:cubicBezTo>
                <a:lnTo>
                  <a:pt x="1813301" y="1100379"/>
                </a:lnTo>
                <a:cubicBezTo>
                  <a:pt x="1797803" y="1095213"/>
                  <a:pt x="1779564" y="1095086"/>
                  <a:pt x="1766807" y="1084881"/>
                </a:cubicBezTo>
                <a:cubicBezTo>
                  <a:pt x="1726872" y="1052933"/>
                  <a:pt x="1700871" y="1004762"/>
                  <a:pt x="1658318" y="976393"/>
                </a:cubicBezTo>
                <a:lnTo>
                  <a:pt x="1611823" y="945396"/>
                </a:lnTo>
                <a:cubicBezTo>
                  <a:pt x="1601491" y="929898"/>
                  <a:pt x="1593998" y="912072"/>
                  <a:pt x="1580827" y="898901"/>
                </a:cubicBezTo>
                <a:cubicBezTo>
                  <a:pt x="1567656" y="885730"/>
                  <a:pt x="1545968" y="882450"/>
                  <a:pt x="1534332" y="867905"/>
                </a:cubicBezTo>
                <a:cubicBezTo>
                  <a:pt x="1524127" y="855148"/>
                  <a:pt x="1526939" y="835594"/>
                  <a:pt x="1518834" y="821410"/>
                </a:cubicBezTo>
                <a:cubicBezTo>
                  <a:pt x="1441105" y="685382"/>
                  <a:pt x="1499478" y="844699"/>
                  <a:pt x="1410345" y="666427"/>
                </a:cubicBezTo>
                <a:cubicBezTo>
                  <a:pt x="1400013" y="645762"/>
                  <a:pt x="1391594" y="624025"/>
                  <a:pt x="1379349" y="604433"/>
                </a:cubicBezTo>
                <a:cubicBezTo>
                  <a:pt x="1365659" y="582529"/>
                  <a:pt x="1347667" y="563601"/>
                  <a:pt x="1332854" y="542440"/>
                </a:cubicBezTo>
                <a:cubicBezTo>
                  <a:pt x="1311491" y="511921"/>
                  <a:pt x="1291525" y="480447"/>
                  <a:pt x="1270861" y="449450"/>
                </a:cubicBezTo>
                <a:lnTo>
                  <a:pt x="1239864" y="402955"/>
                </a:lnTo>
                <a:cubicBezTo>
                  <a:pt x="1239862" y="402953"/>
                  <a:pt x="1177872" y="309967"/>
                  <a:pt x="1177871" y="309966"/>
                </a:cubicBezTo>
                <a:cubicBezTo>
                  <a:pt x="1146874" y="278969"/>
                  <a:pt x="1109197" y="253450"/>
                  <a:pt x="1084881" y="216976"/>
                </a:cubicBezTo>
                <a:cubicBezTo>
                  <a:pt x="1074549" y="201478"/>
                  <a:pt x="1067055" y="183652"/>
                  <a:pt x="1053884" y="170481"/>
                </a:cubicBezTo>
                <a:cubicBezTo>
                  <a:pt x="1023839" y="140436"/>
                  <a:pt x="998712" y="136591"/>
                  <a:pt x="960895" y="123986"/>
                </a:cubicBezTo>
                <a:cubicBezTo>
                  <a:pt x="887213" y="74864"/>
                  <a:pt x="932073" y="98881"/>
                  <a:pt x="821410" y="61993"/>
                </a:cubicBezTo>
                <a:lnTo>
                  <a:pt x="774915" y="46494"/>
                </a:lnTo>
                <a:lnTo>
                  <a:pt x="728420" y="30996"/>
                </a:lnTo>
              </a:path>
            </a:pathLst>
          </a:custGeom>
          <a:ln w="38100">
            <a:noFill/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4928461" y="1778769"/>
            <a:ext cx="2107770" cy="3475156"/>
          </a:xfrm>
          <a:custGeom>
            <a:avLst/>
            <a:gdLst>
              <a:gd name="connsiteX0" fmla="*/ 2107770 w 2107770"/>
              <a:gd name="connsiteY0" fmla="*/ 1072919 h 3475156"/>
              <a:gd name="connsiteX1" fmla="*/ 2092271 w 2107770"/>
              <a:gd name="connsiteY1" fmla="*/ 1026424 h 3475156"/>
              <a:gd name="connsiteX2" fmla="*/ 2061275 w 2107770"/>
              <a:gd name="connsiteY2" fmla="*/ 483984 h 3475156"/>
              <a:gd name="connsiteX3" fmla="*/ 2045776 w 2107770"/>
              <a:gd name="connsiteY3" fmla="*/ 437489 h 3475156"/>
              <a:gd name="connsiteX4" fmla="*/ 2030278 w 2107770"/>
              <a:gd name="connsiteY4" fmla="*/ 375495 h 3475156"/>
              <a:gd name="connsiteX5" fmla="*/ 1999281 w 2107770"/>
              <a:gd name="connsiteY5" fmla="*/ 282506 h 3475156"/>
              <a:gd name="connsiteX6" fmla="*/ 1983783 w 2107770"/>
              <a:gd name="connsiteY6" fmla="*/ 236011 h 3475156"/>
              <a:gd name="connsiteX7" fmla="*/ 1906292 w 2107770"/>
              <a:gd name="connsiteY7" fmla="*/ 143021 h 3475156"/>
              <a:gd name="connsiteX8" fmla="*/ 1766807 w 2107770"/>
              <a:gd name="connsiteY8" fmla="*/ 81028 h 3475156"/>
              <a:gd name="connsiteX9" fmla="*/ 1673817 w 2107770"/>
              <a:gd name="connsiteY9" fmla="*/ 50031 h 3475156"/>
              <a:gd name="connsiteX10" fmla="*/ 1580827 w 2107770"/>
              <a:gd name="connsiteY10" fmla="*/ 34533 h 3475156"/>
              <a:gd name="connsiteX11" fmla="*/ 1224366 w 2107770"/>
              <a:gd name="connsiteY11" fmla="*/ 19034 h 3475156"/>
              <a:gd name="connsiteX12" fmla="*/ 619932 w 2107770"/>
              <a:gd name="connsiteY12" fmla="*/ 34533 h 3475156"/>
              <a:gd name="connsiteX13" fmla="*/ 480447 w 2107770"/>
              <a:gd name="connsiteY13" fmla="*/ 189516 h 3475156"/>
              <a:gd name="connsiteX14" fmla="*/ 433953 w 2107770"/>
              <a:gd name="connsiteY14" fmla="*/ 251509 h 3475156"/>
              <a:gd name="connsiteX15" fmla="*/ 387458 w 2107770"/>
              <a:gd name="connsiteY15" fmla="*/ 344499 h 3475156"/>
              <a:gd name="connsiteX16" fmla="*/ 340963 w 2107770"/>
              <a:gd name="connsiteY16" fmla="*/ 390994 h 3475156"/>
              <a:gd name="connsiteX17" fmla="*/ 294468 w 2107770"/>
              <a:gd name="connsiteY17" fmla="*/ 468485 h 3475156"/>
              <a:gd name="connsiteX18" fmla="*/ 263471 w 2107770"/>
              <a:gd name="connsiteY18" fmla="*/ 514980 h 3475156"/>
              <a:gd name="connsiteX19" fmla="*/ 201478 w 2107770"/>
              <a:gd name="connsiteY19" fmla="*/ 638967 h 3475156"/>
              <a:gd name="connsiteX20" fmla="*/ 170481 w 2107770"/>
              <a:gd name="connsiteY20" fmla="*/ 731956 h 3475156"/>
              <a:gd name="connsiteX21" fmla="*/ 154983 w 2107770"/>
              <a:gd name="connsiteY21" fmla="*/ 778451 h 3475156"/>
              <a:gd name="connsiteX22" fmla="*/ 123986 w 2107770"/>
              <a:gd name="connsiteY22" fmla="*/ 840445 h 3475156"/>
              <a:gd name="connsiteX23" fmla="*/ 92990 w 2107770"/>
              <a:gd name="connsiteY23" fmla="*/ 995428 h 3475156"/>
              <a:gd name="connsiteX24" fmla="*/ 61993 w 2107770"/>
              <a:gd name="connsiteY24" fmla="*/ 1599862 h 3475156"/>
              <a:gd name="connsiteX25" fmla="*/ 46495 w 2107770"/>
              <a:gd name="connsiteY25" fmla="*/ 1785841 h 3475156"/>
              <a:gd name="connsiteX26" fmla="*/ 30997 w 2107770"/>
              <a:gd name="connsiteY26" fmla="*/ 1894329 h 3475156"/>
              <a:gd name="connsiteX27" fmla="*/ 15498 w 2107770"/>
              <a:gd name="connsiteY27" fmla="*/ 2111306 h 3475156"/>
              <a:gd name="connsiteX28" fmla="*/ 0 w 2107770"/>
              <a:gd name="connsiteY28" fmla="*/ 2653746 h 3475156"/>
              <a:gd name="connsiteX29" fmla="*/ 15498 w 2107770"/>
              <a:gd name="connsiteY29" fmla="*/ 3010207 h 3475156"/>
              <a:gd name="connsiteX30" fmla="*/ 92990 w 2107770"/>
              <a:gd name="connsiteY30" fmla="*/ 3149692 h 3475156"/>
              <a:gd name="connsiteX31" fmla="*/ 216976 w 2107770"/>
              <a:gd name="connsiteY31" fmla="*/ 3258180 h 3475156"/>
              <a:gd name="connsiteX32" fmla="*/ 371959 w 2107770"/>
              <a:gd name="connsiteY32" fmla="*/ 3366668 h 3475156"/>
              <a:gd name="connsiteX33" fmla="*/ 418454 w 2107770"/>
              <a:gd name="connsiteY33" fmla="*/ 3382167 h 3475156"/>
              <a:gd name="connsiteX34" fmla="*/ 511444 w 2107770"/>
              <a:gd name="connsiteY34" fmla="*/ 3444160 h 3475156"/>
              <a:gd name="connsiteX35" fmla="*/ 619932 w 2107770"/>
              <a:gd name="connsiteY35" fmla="*/ 3475156 h 3475156"/>
              <a:gd name="connsiteX36" fmla="*/ 1456841 w 2107770"/>
              <a:gd name="connsiteY36" fmla="*/ 3459658 h 3475156"/>
              <a:gd name="connsiteX37" fmla="*/ 1503336 w 2107770"/>
              <a:gd name="connsiteY37" fmla="*/ 3428662 h 3475156"/>
              <a:gd name="connsiteX38" fmla="*/ 1611824 w 2107770"/>
              <a:gd name="connsiteY38" fmla="*/ 3397665 h 3475156"/>
              <a:gd name="connsiteX39" fmla="*/ 1658319 w 2107770"/>
              <a:gd name="connsiteY39" fmla="*/ 3382167 h 3475156"/>
              <a:gd name="connsiteX40" fmla="*/ 1704814 w 2107770"/>
              <a:gd name="connsiteY40" fmla="*/ 3289177 h 3475156"/>
              <a:gd name="connsiteX41" fmla="*/ 1735810 w 2107770"/>
              <a:gd name="connsiteY41" fmla="*/ 3196187 h 3475156"/>
              <a:gd name="connsiteX42" fmla="*/ 1751308 w 2107770"/>
              <a:gd name="connsiteY42" fmla="*/ 3149692 h 3475156"/>
              <a:gd name="connsiteX43" fmla="*/ 1766807 w 2107770"/>
              <a:gd name="connsiteY43" fmla="*/ 3103197 h 3475156"/>
              <a:gd name="connsiteX44" fmla="*/ 1782305 w 2107770"/>
              <a:gd name="connsiteY44" fmla="*/ 3025706 h 3475156"/>
              <a:gd name="connsiteX45" fmla="*/ 1813302 w 2107770"/>
              <a:gd name="connsiteY45" fmla="*/ 2932716 h 3475156"/>
              <a:gd name="connsiteX46" fmla="*/ 1828800 w 2107770"/>
              <a:gd name="connsiteY46" fmla="*/ 2886221 h 3475156"/>
              <a:gd name="connsiteX47" fmla="*/ 1844298 w 2107770"/>
              <a:gd name="connsiteY47" fmla="*/ 2607251 h 3475156"/>
              <a:gd name="connsiteX48" fmla="*/ 1859797 w 2107770"/>
              <a:gd name="connsiteY48" fmla="*/ 2560756 h 3475156"/>
              <a:gd name="connsiteX49" fmla="*/ 1875295 w 2107770"/>
              <a:gd name="connsiteY49" fmla="*/ 1909828 h 3475156"/>
              <a:gd name="connsiteX50" fmla="*/ 1921790 w 2107770"/>
              <a:gd name="connsiteY50" fmla="*/ 1754845 h 3475156"/>
              <a:gd name="connsiteX51" fmla="*/ 1952786 w 2107770"/>
              <a:gd name="connsiteY51" fmla="*/ 1646356 h 3475156"/>
              <a:gd name="connsiteX52" fmla="*/ 1983783 w 2107770"/>
              <a:gd name="connsiteY52" fmla="*/ 1553367 h 3475156"/>
              <a:gd name="connsiteX53" fmla="*/ 1999281 w 2107770"/>
              <a:gd name="connsiteY53" fmla="*/ 1413882 h 3475156"/>
              <a:gd name="connsiteX54" fmla="*/ 2030278 w 2107770"/>
              <a:gd name="connsiteY54" fmla="*/ 1165909 h 3475156"/>
              <a:gd name="connsiteX55" fmla="*/ 2045776 w 2107770"/>
              <a:gd name="connsiteY55" fmla="*/ 824946 h 3475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2107770" h="3475156">
                <a:moveTo>
                  <a:pt x="2107770" y="1072919"/>
                </a:moveTo>
                <a:cubicBezTo>
                  <a:pt x="2102604" y="1057421"/>
                  <a:pt x="2095815" y="1042372"/>
                  <a:pt x="2092271" y="1026424"/>
                </a:cubicBezTo>
                <a:cubicBezTo>
                  <a:pt x="2053436" y="851670"/>
                  <a:pt x="2071620" y="649508"/>
                  <a:pt x="2061275" y="483984"/>
                </a:cubicBezTo>
                <a:cubicBezTo>
                  <a:pt x="2060256" y="467679"/>
                  <a:pt x="2050264" y="453197"/>
                  <a:pt x="2045776" y="437489"/>
                </a:cubicBezTo>
                <a:cubicBezTo>
                  <a:pt x="2039924" y="417008"/>
                  <a:pt x="2036399" y="395897"/>
                  <a:pt x="2030278" y="375495"/>
                </a:cubicBezTo>
                <a:cubicBezTo>
                  <a:pt x="2020889" y="344200"/>
                  <a:pt x="2009613" y="313502"/>
                  <a:pt x="1999281" y="282506"/>
                </a:cubicBezTo>
                <a:cubicBezTo>
                  <a:pt x="1994115" y="267008"/>
                  <a:pt x="1992845" y="249604"/>
                  <a:pt x="1983783" y="236011"/>
                </a:cubicBezTo>
                <a:cubicBezTo>
                  <a:pt x="1953306" y="190296"/>
                  <a:pt x="1951039" y="180311"/>
                  <a:pt x="1906292" y="143021"/>
                </a:cubicBezTo>
                <a:cubicBezTo>
                  <a:pt x="1857171" y="102086"/>
                  <a:pt x="1834388" y="103555"/>
                  <a:pt x="1766807" y="81028"/>
                </a:cubicBezTo>
                <a:cubicBezTo>
                  <a:pt x="1766800" y="81026"/>
                  <a:pt x="1673825" y="50032"/>
                  <a:pt x="1673817" y="50031"/>
                </a:cubicBezTo>
                <a:cubicBezTo>
                  <a:pt x="1642820" y="44865"/>
                  <a:pt x="1612177" y="36695"/>
                  <a:pt x="1580827" y="34533"/>
                </a:cubicBezTo>
                <a:cubicBezTo>
                  <a:pt x="1462176" y="26350"/>
                  <a:pt x="1343186" y="24200"/>
                  <a:pt x="1224366" y="19034"/>
                </a:cubicBezTo>
                <a:cubicBezTo>
                  <a:pt x="1022888" y="24200"/>
                  <a:pt x="818496" y="0"/>
                  <a:pt x="619932" y="34533"/>
                </a:cubicBezTo>
                <a:cubicBezTo>
                  <a:pt x="566951" y="43747"/>
                  <a:pt x="514799" y="141423"/>
                  <a:pt x="480447" y="189516"/>
                </a:cubicBezTo>
                <a:cubicBezTo>
                  <a:pt x="465434" y="210535"/>
                  <a:pt x="449451" y="230845"/>
                  <a:pt x="433953" y="251509"/>
                </a:cubicBezTo>
                <a:cubicBezTo>
                  <a:pt x="418420" y="298106"/>
                  <a:pt x="420839" y="304442"/>
                  <a:pt x="387458" y="344499"/>
                </a:cubicBezTo>
                <a:cubicBezTo>
                  <a:pt x="373427" y="361337"/>
                  <a:pt x="354114" y="373460"/>
                  <a:pt x="340963" y="390994"/>
                </a:cubicBezTo>
                <a:cubicBezTo>
                  <a:pt x="322889" y="415092"/>
                  <a:pt x="310433" y="442941"/>
                  <a:pt x="294468" y="468485"/>
                </a:cubicBezTo>
                <a:cubicBezTo>
                  <a:pt x="284596" y="484280"/>
                  <a:pt x="272390" y="498628"/>
                  <a:pt x="263471" y="514980"/>
                </a:cubicBezTo>
                <a:cubicBezTo>
                  <a:pt x="241345" y="555545"/>
                  <a:pt x="216090" y="595131"/>
                  <a:pt x="201478" y="638967"/>
                </a:cubicBezTo>
                <a:lnTo>
                  <a:pt x="170481" y="731956"/>
                </a:lnTo>
                <a:cubicBezTo>
                  <a:pt x="165315" y="747454"/>
                  <a:pt x="162289" y="763839"/>
                  <a:pt x="154983" y="778451"/>
                </a:cubicBezTo>
                <a:lnTo>
                  <a:pt x="123986" y="840445"/>
                </a:lnTo>
                <a:cubicBezTo>
                  <a:pt x="112184" y="887653"/>
                  <a:pt x="95293" y="948215"/>
                  <a:pt x="92990" y="995428"/>
                </a:cubicBezTo>
                <a:cubicBezTo>
                  <a:pt x="62730" y="1615774"/>
                  <a:pt x="123032" y="1355715"/>
                  <a:pt x="61993" y="1599862"/>
                </a:cubicBezTo>
                <a:cubicBezTo>
                  <a:pt x="56827" y="1661855"/>
                  <a:pt x="53007" y="1723975"/>
                  <a:pt x="46495" y="1785841"/>
                </a:cubicBezTo>
                <a:cubicBezTo>
                  <a:pt x="42671" y="1822170"/>
                  <a:pt x="34460" y="1857964"/>
                  <a:pt x="30997" y="1894329"/>
                </a:cubicBezTo>
                <a:cubicBezTo>
                  <a:pt x="24122" y="1966512"/>
                  <a:pt x="20664" y="2038980"/>
                  <a:pt x="15498" y="2111306"/>
                </a:cubicBezTo>
                <a:cubicBezTo>
                  <a:pt x="10332" y="2292119"/>
                  <a:pt x="0" y="2472859"/>
                  <a:pt x="0" y="2653746"/>
                </a:cubicBezTo>
                <a:cubicBezTo>
                  <a:pt x="0" y="2772679"/>
                  <a:pt x="6376" y="2891625"/>
                  <a:pt x="15498" y="3010207"/>
                </a:cubicBezTo>
                <a:cubicBezTo>
                  <a:pt x="19056" y="3056460"/>
                  <a:pt x="76029" y="3124250"/>
                  <a:pt x="92990" y="3149692"/>
                </a:cubicBezTo>
                <a:cubicBezTo>
                  <a:pt x="150678" y="3236225"/>
                  <a:pt x="96432" y="3167773"/>
                  <a:pt x="216976" y="3258180"/>
                </a:cubicBezTo>
                <a:cubicBezTo>
                  <a:pt x="245267" y="3279398"/>
                  <a:pt x="349065" y="3359036"/>
                  <a:pt x="371959" y="3366668"/>
                </a:cubicBezTo>
                <a:cubicBezTo>
                  <a:pt x="387457" y="3371834"/>
                  <a:pt x="404173" y="3374233"/>
                  <a:pt x="418454" y="3382167"/>
                </a:cubicBezTo>
                <a:cubicBezTo>
                  <a:pt x="451019" y="3400259"/>
                  <a:pt x="475303" y="3435125"/>
                  <a:pt x="511444" y="3444160"/>
                </a:cubicBezTo>
                <a:cubicBezTo>
                  <a:pt x="589286" y="3463620"/>
                  <a:pt x="553230" y="3452922"/>
                  <a:pt x="619932" y="3475156"/>
                </a:cubicBezTo>
                <a:cubicBezTo>
                  <a:pt x="898902" y="3469990"/>
                  <a:pt x="1178209" y="3474323"/>
                  <a:pt x="1456841" y="3459658"/>
                </a:cubicBezTo>
                <a:cubicBezTo>
                  <a:pt x="1475442" y="3458679"/>
                  <a:pt x="1486676" y="3436992"/>
                  <a:pt x="1503336" y="3428662"/>
                </a:cubicBezTo>
                <a:cubicBezTo>
                  <a:pt x="1528114" y="3416273"/>
                  <a:pt x="1588643" y="3404288"/>
                  <a:pt x="1611824" y="3397665"/>
                </a:cubicBezTo>
                <a:cubicBezTo>
                  <a:pt x="1627532" y="3393177"/>
                  <a:pt x="1642821" y="3387333"/>
                  <a:pt x="1658319" y="3382167"/>
                </a:cubicBezTo>
                <a:cubicBezTo>
                  <a:pt x="1714840" y="3212601"/>
                  <a:pt x="1624697" y="3469441"/>
                  <a:pt x="1704814" y="3289177"/>
                </a:cubicBezTo>
                <a:cubicBezTo>
                  <a:pt x="1718084" y="3259320"/>
                  <a:pt x="1725478" y="3227184"/>
                  <a:pt x="1735810" y="3196187"/>
                </a:cubicBezTo>
                <a:lnTo>
                  <a:pt x="1751308" y="3149692"/>
                </a:lnTo>
                <a:cubicBezTo>
                  <a:pt x="1756474" y="3134194"/>
                  <a:pt x="1763603" y="3119217"/>
                  <a:pt x="1766807" y="3103197"/>
                </a:cubicBezTo>
                <a:cubicBezTo>
                  <a:pt x="1771973" y="3077367"/>
                  <a:pt x="1775374" y="3051120"/>
                  <a:pt x="1782305" y="3025706"/>
                </a:cubicBezTo>
                <a:cubicBezTo>
                  <a:pt x="1790902" y="2994184"/>
                  <a:pt x="1802970" y="2963713"/>
                  <a:pt x="1813302" y="2932716"/>
                </a:cubicBezTo>
                <a:lnTo>
                  <a:pt x="1828800" y="2886221"/>
                </a:lnTo>
                <a:cubicBezTo>
                  <a:pt x="1833966" y="2793231"/>
                  <a:pt x="1835468" y="2699965"/>
                  <a:pt x="1844298" y="2607251"/>
                </a:cubicBezTo>
                <a:cubicBezTo>
                  <a:pt x="1845847" y="2590988"/>
                  <a:pt x="1859072" y="2577077"/>
                  <a:pt x="1859797" y="2560756"/>
                </a:cubicBezTo>
                <a:cubicBezTo>
                  <a:pt x="1869434" y="2343933"/>
                  <a:pt x="1865868" y="2126661"/>
                  <a:pt x="1875295" y="1909828"/>
                </a:cubicBezTo>
                <a:cubicBezTo>
                  <a:pt x="1876466" y="1882887"/>
                  <a:pt x="1918188" y="1765652"/>
                  <a:pt x="1921790" y="1754845"/>
                </a:cubicBezTo>
                <a:cubicBezTo>
                  <a:pt x="1973873" y="1598597"/>
                  <a:pt x="1894407" y="1840953"/>
                  <a:pt x="1952786" y="1646356"/>
                </a:cubicBezTo>
                <a:cubicBezTo>
                  <a:pt x="1962175" y="1615061"/>
                  <a:pt x="1983783" y="1553367"/>
                  <a:pt x="1983783" y="1553367"/>
                </a:cubicBezTo>
                <a:cubicBezTo>
                  <a:pt x="1988949" y="1506872"/>
                  <a:pt x="1995046" y="1460471"/>
                  <a:pt x="1999281" y="1413882"/>
                </a:cubicBezTo>
                <a:cubicBezTo>
                  <a:pt x="2020220" y="1183554"/>
                  <a:pt x="1992464" y="1279352"/>
                  <a:pt x="2030278" y="1165909"/>
                </a:cubicBezTo>
                <a:cubicBezTo>
                  <a:pt x="2046591" y="855964"/>
                  <a:pt x="2045776" y="969733"/>
                  <a:pt x="2045776" y="824946"/>
                </a:cubicBezTo>
              </a:path>
            </a:pathLst>
          </a:custGeom>
          <a:ln w="38100">
            <a:noFill/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олилиния 27"/>
          <p:cNvSpPr/>
          <p:nvPr/>
        </p:nvSpPr>
        <p:spPr>
          <a:xfrm>
            <a:off x="6974237" y="2944105"/>
            <a:ext cx="1472339" cy="2300228"/>
          </a:xfrm>
          <a:custGeom>
            <a:avLst/>
            <a:gdLst>
              <a:gd name="connsiteX0" fmla="*/ 232475 w 1472339"/>
              <a:gd name="connsiteY0" fmla="*/ 109061 h 2300228"/>
              <a:gd name="connsiteX1" fmla="*/ 185980 w 1472339"/>
              <a:gd name="connsiteY1" fmla="*/ 248546 h 2300228"/>
              <a:gd name="connsiteX2" fmla="*/ 154983 w 1472339"/>
              <a:gd name="connsiteY2" fmla="*/ 341536 h 2300228"/>
              <a:gd name="connsiteX3" fmla="*/ 139485 w 1472339"/>
              <a:gd name="connsiteY3" fmla="*/ 388031 h 2300228"/>
              <a:gd name="connsiteX4" fmla="*/ 108488 w 1472339"/>
              <a:gd name="connsiteY4" fmla="*/ 496519 h 2300228"/>
              <a:gd name="connsiteX5" fmla="*/ 77492 w 1472339"/>
              <a:gd name="connsiteY5" fmla="*/ 558512 h 2300228"/>
              <a:gd name="connsiteX6" fmla="*/ 61994 w 1472339"/>
              <a:gd name="connsiteY6" fmla="*/ 1100953 h 2300228"/>
              <a:gd name="connsiteX7" fmla="*/ 30997 w 1472339"/>
              <a:gd name="connsiteY7" fmla="*/ 1193942 h 2300228"/>
              <a:gd name="connsiteX8" fmla="*/ 15499 w 1472339"/>
              <a:gd name="connsiteY8" fmla="*/ 1240437 h 2300228"/>
              <a:gd name="connsiteX9" fmla="*/ 0 w 1472339"/>
              <a:gd name="connsiteY9" fmla="*/ 1286932 h 2300228"/>
              <a:gd name="connsiteX10" fmla="*/ 15499 w 1472339"/>
              <a:gd name="connsiteY10" fmla="*/ 1953359 h 2300228"/>
              <a:gd name="connsiteX11" fmla="*/ 30997 w 1472339"/>
              <a:gd name="connsiteY11" fmla="*/ 2030851 h 2300228"/>
              <a:gd name="connsiteX12" fmla="*/ 170482 w 1472339"/>
              <a:gd name="connsiteY12" fmla="*/ 2139339 h 2300228"/>
              <a:gd name="connsiteX13" fmla="*/ 263471 w 1472339"/>
              <a:gd name="connsiteY13" fmla="*/ 2201332 h 2300228"/>
              <a:gd name="connsiteX14" fmla="*/ 402956 w 1472339"/>
              <a:gd name="connsiteY14" fmla="*/ 2247827 h 2300228"/>
              <a:gd name="connsiteX15" fmla="*/ 449451 w 1472339"/>
              <a:gd name="connsiteY15" fmla="*/ 2263326 h 2300228"/>
              <a:gd name="connsiteX16" fmla="*/ 790414 w 1472339"/>
              <a:gd name="connsiteY16" fmla="*/ 2294322 h 2300228"/>
              <a:gd name="connsiteX17" fmla="*/ 1193370 w 1472339"/>
              <a:gd name="connsiteY17" fmla="*/ 2278824 h 2300228"/>
              <a:gd name="connsiteX18" fmla="*/ 1270861 w 1472339"/>
              <a:gd name="connsiteY18" fmla="*/ 2216831 h 2300228"/>
              <a:gd name="connsiteX19" fmla="*/ 1332855 w 1472339"/>
              <a:gd name="connsiteY19" fmla="*/ 2201332 h 2300228"/>
              <a:gd name="connsiteX20" fmla="*/ 1363851 w 1472339"/>
              <a:gd name="connsiteY20" fmla="*/ 2108342 h 2300228"/>
              <a:gd name="connsiteX21" fmla="*/ 1379349 w 1472339"/>
              <a:gd name="connsiteY21" fmla="*/ 2061848 h 2300228"/>
              <a:gd name="connsiteX22" fmla="*/ 1394848 w 1472339"/>
              <a:gd name="connsiteY22" fmla="*/ 1999854 h 2300228"/>
              <a:gd name="connsiteX23" fmla="*/ 1410346 w 1472339"/>
              <a:gd name="connsiteY23" fmla="*/ 1844871 h 2300228"/>
              <a:gd name="connsiteX24" fmla="*/ 1456841 w 1472339"/>
              <a:gd name="connsiteY24" fmla="*/ 1596898 h 2300228"/>
              <a:gd name="connsiteX25" fmla="*/ 1472339 w 1472339"/>
              <a:gd name="connsiteY25" fmla="*/ 1503909 h 2300228"/>
              <a:gd name="connsiteX26" fmla="*/ 1456841 w 1472339"/>
              <a:gd name="connsiteY26" fmla="*/ 357034 h 2300228"/>
              <a:gd name="connsiteX27" fmla="*/ 1410346 w 1472339"/>
              <a:gd name="connsiteY27" fmla="*/ 264044 h 2300228"/>
              <a:gd name="connsiteX28" fmla="*/ 1348353 w 1472339"/>
              <a:gd name="connsiteY28" fmla="*/ 233048 h 2300228"/>
              <a:gd name="connsiteX29" fmla="*/ 1208868 w 1472339"/>
              <a:gd name="connsiteY29" fmla="*/ 155556 h 2300228"/>
              <a:gd name="connsiteX30" fmla="*/ 1162373 w 1472339"/>
              <a:gd name="connsiteY30" fmla="*/ 140058 h 2300228"/>
              <a:gd name="connsiteX31" fmla="*/ 1100380 w 1472339"/>
              <a:gd name="connsiteY31" fmla="*/ 93563 h 2300228"/>
              <a:gd name="connsiteX32" fmla="*/ 1053885 w 1472339"/>
              <a:gd name="connsiteY32" fmla="*/ 78064 h 2300228"/>
              <a:gd name="connsiteX33" fmla="*/ 852407 w 1472339"/>
              <a:gd name="connsiteY33" fmla="*/ 47068 h 2300228"/>
              <a:gd name="connsiteX34" fmla="*/ 387458 w 1472339"/>
              <a:gd name="connsiteY34" fmla="*/ 47068 h 2300228"/>
              <a:gd name="connsiteX35" fmla="*/ 294468 w 1472339"/>
              <a:gd name="connsiteY35" fmla="*/ 109061 h 2300228"/>
              <a:gd name="connsiteX36" fmla="*/ 263471 w 1472339"/>
              <a:gd name="connsiteY36" fmla="*/ 155556 h 2300228"/>
              <a:gd name="connsiteX37" fmla="*/ 185980 w 1472339"/>
              <a:gd name="connsiteY37" fmla="*/ 171054 h 2300228"/>
              <a:gd name="connsiteX38" fmla="*/ 154983 w 1472339"/>
              <a:gd name="connsiteY38" fmla="*/ 186553 h 2300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472339" h="2300228">
                <a:moveTo>
                  <a:pt x="232475" y="109061"/>
                </a:moveTo>
                <a:cubicBezTo>
                  <a:pt x="175245" y="194905"/>
                  <a:pt x="219389" y="114909"/>
                  <a:pt x="185980" y="248546"/>
                </a:cubicBezTo>
                <a:cubicBezTo>
                  <a:pt x="178056" y="280244"/>
                  <a:pt x="165315" y="310539"/>
                  <a:pt x="154983" y="341536"/>
                </a:cubicBezTo>
                <a:cubicBezTo>
                  <a:pt x="149817" y="357034"/>
                  <a:pt x="143447" y="372182"/>
                  <a:pt x="139485" y="388031"/>
                </a:cubicBezTo>
                <a:cubicBezTo>
                  <a:pt x="131618" y="419498"/>
                  <a:pt x="121831" y="465385"/>
                  <a:pt x="108488" y="496519"/>
                </a:cubicBezTo>
                <a:cubicBezTo>
                  <a:pt x="99387" y="517754"/>
                  <a:pt x="87824" y="537848"/>
                  <a:pt x="77492" y="558512"/>
                </a:cubicBezTo>
                <a:cubicBezTo>
                  <a:pt x="72326" y="739326"/>
                  <a:pt x="75194" y="920548"/>
                  <a:pt x="61994" y="1100953"/>
                </a:cubicBezTo>
                <a:cubicBezTo>
                  <a:pt x="59610" y="1133539"/>
                  <a:pt x="41329" y="1162946"/>
                  <a:pt x="30997" y="1193942"/>
                </a:cubicBezTo>
                <a:lnTo>
                  <a:pt x="15499" y="1240437"/>
                </a:lnTo>
                <a:lnTo>
                  <a:pt x="0" y="1286932"/>
                </a:lnTo>
                <a:cubicBezTo>
                  <a:pt x="5166" y="1509074"/>
                  <a:pt x="6248" y="1731349"/>
                  <a:pt x="15499" y="1953359"/>
                </a:cubicBezTo>
                <a:cubicBezTo>
                  <a:pt x="16596" y="1979678"/>
                  <a:pt x="19216" y="2007290"/>
                  <a:pt x="30997" y="2030851"/>
                </a:cubicBezTo>
                <a:cubicBezTo>
                  <a:pt x="49206" y="2067270"/>
                  <a:pt x="152104" y="2127087"/>
                  <a:pt x="170482" y="2139339"/>
                </a:cubicBezTo>
                <a:lnTo>
                  <a:pt x="263471" y="2201332"/>
                </a:lnTo>
                <a:lnTo>
                  <a:pt x="402956" y="2247827"/>
                </a:lnTo>
                <a:cubicBezTo>
                  <a:pt x="418454" y="2252993"/>
                  <a:pt x="433214" y="2261522"/>
                  <a:pt x="449451" y="2263326"/>
                </a:cubicBezTo>
                <a:cubicBezTo>
                  <a:pt x="655882" y="2286262"/>
                  <a:pt x="542293" y="2275236"/>
                  <a:pt x="790414" y="2294322"/>
                </a:cubicBezTo>
                <a:cubicBezTo>
                  <a:pt x="924733" y="2289156"/>
                  <a:pt x="1060667" y="2300228"/>
                  <a:pt x="1193370" y="2278824"/>
                </a:cubicBezTo>
                <a:cubicBezTo>
                  <a:pt x="1226027" y="2273557"/>
                  <a:pt x="1241945" y="2232896"/>
                  <a:pt x="1270861" y="2216831"/>
                </a:cubicBezTo>
                <a:cubicBezTo>
                  <a:pt x="1289481" y="2206486"/>
                  <a:pt x="1312190" y="2206498"/>
                  <a:pt x="1332855" y="2201332"/>
                </a:cubicBezTo>
                <a:lnTo>
                  <a:pt x="1363851" y="2108342"/>
                </a:lnTo>
                <a:cubicBezTo>
                  <a:pt x="1369017" y="2092844"/>
                  <a:pt x="1375387" y="2077697"/>
                  <a:pt x="1379349" y="2061848"/>
                </a:cubicBezTo>
                <a:lnTo>
                  <a:pt x="1394848" y="1999854"/>
                </a:lnTo>
                <a:cubicBezTo>
                  <a:pt x="1400014" y="1948193"/>
                  <a:pt x="1403906" y="1896389"/>
                  <a:pt x="1410346" y="1844871"/>
                </a:cubicBezTo>
                <a:cubicBezTo>
                  <a:pt x="1421430" y="1756198"/>
                  <a:pt x="1441602" y="1688332"/>
                  <a:pt x="1456841" y="1596898"/>
                </a:cubicBezTo>
                <a:lnTo>
                  <a:pt x="1472339" y="1503909"/>
                </a:lnTo>
                <a:cubicBezTo>
                  <a:pt x="1467173" y="1121617"/>
                  <a:pt x="1466768" y="739232"/>
                  <a:pt x="1456841" y="357034"/>
                </a:cubicBezTo>
                <a:cubicBezTo>
                  <a:pt x="1456233" y="333607"/>
                  <a:pt x="1426712" y="277683"/>
                  <a:pt x="1410346" y="264044"/>
                </a:cubicBezTo>
                <a:cubicBezTo>
                  <a:pt x="1392597" y="249254"/>
                  <a:pt x="1369017" y="243380"/>
                  <a:pt x="1348353" y="233048"/>
                </a:cubicBezTo>
                <a:cubicBezTo>
                  <a:pt x="1278755" y="163450"/>
                  <a:pt x="1322651" y="193484"/>
                  <a:pt x="1208868" y="155556"/>
                </a:cubicBezTo>
                <a:lnTo>
                  <a:pt x="1162373" y="140058"/>
                </a:lnTo>
                <a:cubicBezTo>
                  <a:pt x="1141709" y="124560"/>
                  <a:pt x="1122807" y="106379"/>
                  <a:pt x="1100380" y="93563"/>
                </a:cubicBezTo>
                <a:cubicBezTo>
                  <a:pt x="1086196" y="85458"/>
                  <a:pt x="1069593" y="82552"/>
                  <a:pt x="1053885" y="78064"/>
                </a:cubicBezTo>
                <a:cubicBezTo>
                  <a:pt x="968475" y="53661"/>
                  <a:pt x="964815" y="59558"/>
                  <a:pt x="852407" y="47068"/>
                </a:cubicBezTo>
                <a:cubicBezTo>
                  <a:pt x="679501" y="3842"/>
                  <a:pt x="688693" y="0"/>
                  <a:pt x="387458" y="47068"/>
                </a:cubicBezTo>
                <a:cubicBezTo>
                  <a:pt x="350651" y="52819"/>
                  <a:pt x="294468" y="109061"/>
                  <a:pt x="294468" y="109061"/>
                </a:cubicBezTo>
                <a:cubicBezTo>
                  <a:pt x="284136" y="124559"/>
                  <a:pt x="279644" y="146315"/>
                  <a:pt x="263471" y="155556"/>
                </a:cubicBezTo>
                <a:cubicBezTo>
                  <a:pt x="240600" y="168625"/>
                  <a:pt x="211308" y="163817"/>
                  <a:pt x="185980" y="171054"/>
                </a:cubicBezTo>
                <a:cubicBezTo>
                  <a:pt x="174873" y="174228"/>
                  <a:pt x="165315" y="181387"/>
                  <a:pt x="154983" y="186553"/>
                </a:cubicBezTo>
              </a:path>
            </a:pathLst>
          </a:custGeom>
          <a:ln w="38100">
            <a:noFill/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179512" y="116632"/>
            <a:ext cx="76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4. Признаки предметов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214282" y="5260570"/>
            <a:ext cx="88222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 ( провести линию пером или линией выделение в режиме демонстрации презентации).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5980" y="571480"/>
            <a:ext cx="83865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5. Назовите ленточки: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узкие- широкие                                     длинные - короткие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Группа 14"/>
          <p:cNvGrpSpPr/>
          <p:nvPr/>
        </p:nvGrpSpPr>
        <p:grpSpPr>
          <a:xfrm>
            <a:off x="5072066" y="2071678"/>
            <a:ext cx="3214710" cy="3019174"/>
            <a:chOff x="5209810" y="1929182"/>
            <a:chExt cx="3679617" cy="3376364"/>
          </a:xfrm>
        </p:grpSpPr>
        <p:sp>
          <p:nvSpPr>
            <p:cNvPr id="8" name="Двойная волна 7"/>
            <p:cNvSpPr/>
            <p:nvPr/>
          </p:nvSpPr>
          <p:spPr>
            <a:xfrm rot="16625744">
              <a:off x="4635681" y="3500818"/>
              <a:ext cx="3357586" cy="214314"/>
            </a:xfrm>
            <a:prstGeom prst="doubleWave">
              <a:avLst/>
            </a:prstGeom>
            <a:solidFill>
              <a:srgbClr val="F66072"/>
            </a:solidFill>
            <a:ln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Двойная волна 8"/>
            <p:cNvSpPr/>
            <p:nvPr/>
          </p:nvSpPr>
          <p:spPr>
            <a:xfrm rot="16631206">
              <a:off x="3638174" y="3500981"/>
              <a:ext cx="3357586" cy="214314"/>
            </a:xfrm>
            <a:prstGeom prst="doubleWave">
              <a:avLst/>
            </a:prstGeom>
            <a:solidFill>
              <a:srgbClr val="92D050"/>
            </a:solidFill>
            <a:ln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Двойная волна 9"/>
            <p:cNvSpPr/>
            <p:nvPr/>
          </p:nvSpPr>
          <p:spPr>
            <a:xfrm rot="16683475">
              <a:off x="4091886" y="3502752"/>
              <a:ext cx="3357586" cy="214314"/>
            </a:xfrm>
            <a:prstGeom prst="doubleWave">
              <a:avLst/>
            </a:prstGeom>
            <a:solidFill>
              <a:srgbClr val="FF0000"/>
            </a:solidFill>
            <a:ln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Двойная волна 11"/>
            <p:cNvSpPr/>
            <p:nvPr/>
          </p:nvSpPr>
          <p:spPr>
            <a:xfrm rot="16625744">
              <a:off x="5290083" y="3371042"/>
              <a:ext cx="3350181" cy="518827"/>
            </a:xfrm>
            <a:prstGeom prst="doubleWave">
              <a:avLst/>
            </a:prstGeom>
            <a:solidFill>
              <a:srgbClr val="0094C8"/>
            </a:solidFill>
            <a:ln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Двойная волна 12"/>
            <p:cNvSpPr/>
            <p:nvPr/>
          </p:nvSpPr>
          <p:spPr>
            <a:xfrm rot="16625744">
              <a:off x="6793634" y="4068068"/>
              <a:ext cx="1914715" cy="553538"/>
            </a:xfrm>
            <a:prstGeom prst="doubleWave">
              <a:avLst/>
            </a:prstGeom>
            <a:solidFill>
              <a:srgbClr val="7030A0"/>
            </a:solidFill>
            <a:ln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Двойная волна 13"/>
            <p:cNvSpPr/>
            <p:nvPr/>
          </p:nvSpPr>
          <p:spPr>
            <a:xfrm rot="16625744">
              <a:off x="7686334" y="4099375"/>
              <a:ext cx="1843824" cy="562362"/>
            </a:xfrm>
            <a:prstGeom prst="doubleWave">
              <a:avLst/>
            </a:prstGeom>
            <a:solidFill>
              <a:srgbClr val="FFFF00"/>
            </a:solidFill>
            <a:ln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" name="Двойная волна 16"/>
          <p:cNvSpPr/>
          <p:nvPr/>
        </p:nvSpPr>
        <p:spPr>
          <a:xfrm rot="16625744">
            <a:off x="-93030" y="3516852"/>
            <a:ext cx="3073423" cy="183075"/>
          </a:xfrm>
          <a:prstGeom prst="doubleWave">
            <a:avLst/>
          </a:prstGeom>
          <a:solidFill>
            <a:srgbClr val="FFFF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Двойная волна 17"/>
          <p:cNvSpPr/>
          <p:nvPr/>
        </p:nvSpPr>
        <p:spPr>
          <a:xfrm rot="16631206">
            <a:off x="-945139" y="3517001"/>
            <a:ext cx="3073423" cy="183075"/>
          </a:xfrm>
          <a:prstGeom prst="doubleWave">
            <a:avLst/>
          </a:prstGeom>
          <a:solidFill>
            <a:srgbClr val="0070C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войная волна 18"/>
          <p:cNvSpPr/>
          <p:nvPr/>
        </p:nvSpPr>
        <p:spPr>
          <a:xfrm rot="16683475">
            <a:off x="-557560" y="3518622"/>
            <a:ext cx="3073423" cy="183075"/>
          </a:xfrm>
          <a:prstGeom prst="doubleWave">
            <a:avLst/>
          </a:prstGeom>
          <a:solidFill>
            <a:srgbClr val="00B05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войная волна 19"/>
          <p:cNvSpPr/>
          <p:nvPr/>
        </p:nvSpPr>
        <p:spPr>
          <a:xfrm rot="16625744">
            <a:off x="466212" y="3407366"/>
            <a:ext cx="3066645" cy="443202"/>
          </a:xfrm>
          <a:prstGeom prst="doubleWave">
            <a:avLst/>
          </a:prstGeom>
          <a:solidFill>
            <a:srgbClr val="F66072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Двойная волна 20"/>
          <p:cNvSpPr/>
          <p:nvPr/>
        </p:nvSpPr>
        <p:spPr>
          <a:xfrm rot="16625744">
            <a:off x="1794478" y="4046462"/>
            <a:ext cx="1752667" cy="472854"/>
          </a:xfrm>
          <a:prstGeom prst="doubleWave">
            <a:avLst/>
          </a:prstGeom>
          <a:solidFill>
            <a:srgbClr val="00B0F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Двойная волна 21"/>
          <p:cNvSpPr/>
          <p:nvPr/>
        </p:nvSpPr>
        <p:spPr>
          <a:xfrm rot="16625744">
            <a:off x="2559223" y="4075389"/>
            <a:ext cx="1687776" cy="480391"/>
          </a:xfrm>
          <a:prstGeom prst="doubleWave">
            <a:avLst/>
          </a:prstGeom>
          <a:solidFill>
            <a:srgbClr val="007A37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4214016" y="639852"/>
            <a:ext cx="0" cy="557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олилиния 22"/>
          <p:cNvSpPr/>
          <p:nvPr/>
        </p:nvSpPr>
        <p:spPr>
          <a:xfrm>
            <a:off x="185980" y="1672338"/>
            <a:ext cx="1689315" cy="3783065"/>
          </a:xfrm>
          <a:custGeom>
            <a:avLst/>
            <a:gdLst>
              <a:gd name="connsiteX0" fmla="*/ 1642820 w 1689315"/>
              <a:gd name="connsiteY0" fmla="*/ 543920 h 3783065"/>
              <a:gd name="connsiteX1" fmla="*/ 1627322 w 1689315"/>
              <a:gd name="connsiteY1" fmla="*/ 171960 h 3783065"/>
              <a:gd name="connsiteX2" fmla="*/ 1580827 w 1689315"/>
              <a:gd name="connsiteY2" fmla="*/ 109967 h 3783065"/>
              <a:gd name="connsiteX3" fmla="*/ 1425844 w 1689315"/>
              <a:gd name="connsiteY3" fmla="*/ 32476 h 3783065"/>
              <a:gd name="connsiteX4" fmla="*/ 759417 w 1689315"/>
              <a:gd name="connsiteY4" fmla="*/ 63472 h 3783065"/>
              <a:gd name="connsiteX5" fmla="*/ 712922 w 1689315"/>
              <a:gd name="connsiteY5" fmla="*/ 78970 h 3783065"/>
              <a:gd name="connsiteX6" fmla="*/ 619932 w 1689315"/>
              <a:gd name="connsiteY6" fmla="*/ 140964 h 3783065"/>
              <a:gd name="connsiteX7" fmla="*/ 573437 w 1689315"/>
              <a:gd name="connsiteY7" fmla="*/ 171960 h 3783065"/>
              <a:gd name="connsiteX8" fmla="*/ 526942 w 1689315"/>
              <a:gd name="connsiteY8" fmla="*/ 187459 h 3783065"/>
              <a:gd name="connsiteX9" fmla="*/ 480447 w 1689315"/>
              <a:gd name="connsiteY9" fmla="*/ 233954 h 3783065"/>
              <a:gd name="connsiteX10" fmla="*/ 433952 w 1689315"/>
              <a:gd name="connsiteY10" fmla="*/ 264950 h 3783065"/>
              <a:gd name="connsiteX11" fmla="*/ 402956 w 1689315"/>
              <a:gd name="connsiteY11" fmla="*/ 326943 h 3783065"/>
              <a:gd name="connsiteX12" fmla="*/ 371959 w 1689315"/>
              <a:gd name="connsiteY12" fmla="*/ 373438 h 3783065"/>
              <a:gd name="connsiteX13" fmla="*/ 325464 w 1689315"/>
              <a:gd name="connsiteY13" fmla="*/ 853886 h 3783065"/>
              <a:gd name="connsiteX14" fmla="*/ 309966 w 1689315"/>
              <a:gd name="connsiteY14" fmla="*/ 900381 h 3783065"/>
              <a:gd name="connsiteX15" fmla="*/ 294467 w 1689315"/>
              <a:gd name="connsiteY15" fmla="*/ 977872 h 3783065"/>
              <a:gd name="connsiteX16" fmla="*/ 278969 w 1689315"/>
              <a:gd name="connsiteY16" fmla="*/ 1039865 h 3783065"/>
              <a:gd name="connsiteX17" fmla="*/ 263471 w 1689315"/>
              <a:gd name="connsiteY17" fmla="*/ 1132855 h 3783065"/>
              <a:gd name="connsiteX18" fmla="*/ 232474 w 1689315"/>
              <a:gd name="connsiteY18" fmla="*/ 1241343 h 3783065"/>
              <a:gd name="connsiteX19" fmla="*/ 216976 w 1689315"/>
              <a:gd name="connsiteY19" fmla="*/ 1303337 h 3783065"/>
              <a:gd name="connsiteX20" fmla="*/ 185979 w 1689315"/>
              <a:gd name="connsiteY20" fmla="*/ 1396326 h 3783065"/>
              <a:gd name="connsiteX21" fmla="*/ 170481 w 1689315"/>
              <a:gd name="connsiteY21" fmla="*/ 1442821 h 3783065"/>
              <a:gd name="connsiteX22" fmla="*/ 154983 w 1689315"/>
              <a:gd name="connsiteY22" fmla="*/ 1628801 h 3783065"/>
              <a:gd name="connsiteX23" fmla="*/ 139484 w 1689315"/>
              <a:gd name="connsiteY23" fmla="*/ 1690794 h 3783065"/>
              <a:gd name="connsiteX24" fmla="*/ 123986 w 1689315"/>
              <a:gd name="connsiteY24" fmla="*/ 1969764 h 3783065"/>
              <a:gd name="connsiteX25" fmla="*/ 108488 w 1689315"/>
              <a:gd name="connsiteY25" fmla="*/ 2016259 h 3783065"/>
              <a:gd name="connsiteX26" fmla="*/ 92989 w 1689315"/>
              <a:gd name="connsiteY26" fmla="*/ 2109248 h 3783065"/>
              <a:gd name="connsiteX27" fmla="*/ 77491 w 1689315"/>
              <a:gd name="connsiteY27" fmla="*/ 2264231 h 3783065"/>
              <a:gd name="connsiteX28" fmla="*/ 61993 w 1689315"/>
              <a:gd name="connsiteY28" fmla="*/ 2310726 h 3783065"/>
              <a:gd name="connsiteX29" fmla="*/ 30996 w 1689315"/>
              <a:gd name="connsiteY29" fmla="*/ 2450211 h 3783065"/>
              <a:gd name="connsiteX30" fmla="*/ 15498 w 1689315"/>
              <a:gd name="connsiteY30" fmla="*/ 2574198 h 3783065"/>
              <a:gd name="connsiteX31" fmla="*/ 0 w 1689315"/>
              <a:gd name="connsiteY31" fmla="*/ 2620693 h 3783065"/>
              <a:gd name="connsiteX32" fmla="*/ 15498 w 1689315"/>
              <a:gd name="connsiteY32" fmla="*/ 3426604 h 3783065"/>
              <a:gd name="connsiteX33" fmla="*/ 46495 w 1689315"/>
              <a:gd name="connsiteY33" fmla="*/ 3519594 h 3783065"/>
              <a:gd name="connsiteX34" fmla="*/ 61993 w 1689315"/>
              <a:gd name="connsiteY34" fmla="*/ 3597086 h 3783065"/>
              <a:gd name="connsiteX35" fmla="*/ 108488 w 1689315"/>
              <a:gd name="connsiteY35" fmla="*/ 3643581 h 3783065"/>
              <a:gd name="connsiteX36" fmla="*/ 139484 w 1689315"/>
              <a:gd name="connsiteY36" fmla="*/ 3690076 h 3783065"/>
              <a:gd name="connsiteX37" fmla="*/ 247973 w 1689315"/>
              <a:gd name="connsiteY37" fmla="*/ 3736570 h 3783065"/>
              <a:gd name="connsiteX38" fmla="*/ 340962 w 1689315"/>
              <a:gd name="connsiteY38" fmla="*/ 3767567 h 3783065"/>
              <a:gd name="connsiteX39" fmla="*/ 387457 w 1689315"/>
              <a:gd name="connsiteY39" fmla="*/ 3783065 h 3783065"/>
              <a:gd name="connsiteX40" fmla="*/ 883403 w 1689315"/>
              <a:gd name="connsiteY40" fmla="*/ 3767567 h 3783065"/>
              <a:gd name="connsiteX41" fmla="*/ 929898 w 1689315"/>
              <a:gd name="connsiteY41" fmla="*/ 3736570 h 3783065"/>
              <a:gd name="connsiteX42" fmla="*/ 1022888 w 1689315"/>
              <a:gd name="connsiteY42" fmla="*/ 3705574 h 3783065"/>
              <a:gd name="connsiteX43" fmla="*/ 1069383 w 1689315"/>
              <a:gd name="connsiteY43" fmla="*/ 3674577 h 3783065"/>
              <a:gd name="connsiteX44" fmla="*/ 1100379 w 1689315"/>
              <a:gd name="connsiteY44" fmla="*/ 3628082 h 3783065"/>
              <a:gd name="connsiteX45" fmla="*/ 1177871 w 1689315"/>
              <a:gd name="connsiteY45" fmla="*/ 3519594 h 3783065"/>
              <a:gd name="connsiteX46" fmla="*/ 1255362 w 1689315"/>
              <a:gd name="connsiteY46" fmla="*/ 3287120 h 3783065"/>
              <a:gd name="connsiteX47" fmla="*/ 1286359 w 1689315"/>
              <a:gd name="connsiteY47" fmla="*/ 3194130 h 3783065"/>
              <a:gd name="connsiteX48" fmla="*/ 1301857 w 1689315"/>
              <a:gd name="connsiteY48" fmla="*/ 3147635 h 3783065"/>
              <a:gd name="connsiteX49" fmla="*/ 1332854 w 1689315"/>
              <a:gd name="connsiteY49" fmla="*/ 2961655 h 3783065"/>
              <a:gd name="connsiteX50" fmla="*/ 1363851 w 1689315"/>
              <a:gd name="connsiteY50" fmla="*/ 2853167 h 3783065"/>
              <a:gd name="connsiteX51" fmla="*/ 1379349 w 1689315"/>
              <a:gd name="connsiteY51" fmla="*/ 2806672 h 3783065"/>
              <a:gd name="connsiteX52" fmla="*/ 1410345 w 1689315"/>
              <a:gd name="connsiteY52" fmla="*/ 2589696 h 3783065"/>
              <a:gd name="connsiteX53" fmla="*/ 1425844 w 1689315"/>
              <a:gd name="connsiteY53" fmla="*/ 2403716 h 3783065"/>
              <a:gd name="connsiteX54" fmla="*/ 1441342 w 1689315"/>
              <a:gd name="connsiteY54" fmla="*/ 2357221 h 3783065"/>
              <a:gd name="connsiteX55" fmla="*/ 1456840 w 1689315"/>
              <a:gd name="connsiteY55" fmla="*/ 2279730 h 3783065"/>
              <a:gd name="connsiteX56" fmla="*/ 1472339 w 1689315"/>
              <a:gd name="connsiteY56" fmla="*/ 1380828 h 3783065"/>
              <a:gd name="connsiteX57" fmla="*/ 1518834 w 1689315"/>
              <a:gd name="connsiteY57" fmla="*/ 1334333 h 3783065"/>
              <a:gd name="connsiteX58" fmla="*/ 1549830 w 1689315"/>
              <a:gd name="connsiteY58" fmla="*/ 1287838 h 3783065"/>
              <a:gd name="connsiteX59" fmla="*/ 1580827 w 1689315"/>
              <a:gd name="connsiteY59" fmla="*/ 1194848 h 3783065"/>
              <a:gd name="connsiteX60" fmla="*/ 1596325 w 1689315"/>
              <a:gd name="connsiteY60" fmla="*/ 1086360 h 3783065"/>
              <a:gd name="connsiteX61" fmla="*/ 1611823 w 1689315"/>
              <a:gd name="connsiteY61" fmla="*/ 962374 h 3783065"/>
              <a:gd name="connsiteX62" fmla="*/ 1627322 w 1689315"/>
              <a:gd name="connsiteY62" fmla="*/ 884882 h 3783065"/>
              <a:gd name="connsiteX63" fmla="*/ 1642820 w 1689315"/>
              <a:gd name="connsiteY63" fmla="*/ 791893 h 3783065"/>
              <a:gd name="connsiteX64" fmla="*/ 1673817 w 1689315"/>
              <a:gd name="connsiteY64" fmla="*/ 605913 h 3783065"/>
              <a:gd name="connsiteX65" fmla="*/ 1689315 w 1689315"/>
              <a:gd name="connsiteY65" fmla="*/ 559418 h 3783065"/>
              <a:gd name="connsiteX66" fmla="*/ 1673817 w 1689315"/>
              <a:gd name="connsiteY66" fmla="*/ 435431 h 3783065"/>
              <a:gd name="connsiteX67" fmla="*/ 1658318 w 1689315"/>
              <a:gd name="connsiteY67" fmla="*/ 388937 h 3783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1689315" h="3783065">
                <a:moveTo>
                  <a:pt x="1642820" y="543920"/>
                </a:moveTo>
                <a:cubicBezTo>
                  <a:pt x="1637654" y="419933"/>
                  <a:pt x="1644871" y="294807"/>
                  <a:pt x="1627322" y="171960"/>
                </a:cubicBezTo>
                <a:cubicBezTo>
                  <a:pt x="1623669" y="146389"/>
                  <a:pt x="1600133" y="127128"/>
                  <a:pt x="1580827" y="109967"/>
                </a:cubicBezTo>
                <a:cubicBezTo>
                  <a:pt x="1508623" y="45786"/>
                  <a:pt x="1501960" y="51505"/>
                  <a:pt x="1425844" y="32476"/>
                </a:cubicBezTo>
                <a:cubicBezTo>
                  <a:pt x="1134723" y="39940"/>
                  <a:pt x="981574" y="0"/>
                  <a:pt x="759417" y="63472"/>
                </a:cubicBezTo>
                <a:cubicBezTo>
                  <a:pt x="743709" y="67960"/>
                  <a:pt x="728420" y="73804"/>
                  <a:pt x="712922" y="78970"/>
                </a:cubicBezTo>
                <a:lnTo>
                  <a:pt x="619932" y="140964"/>
                </a:lnTo>
                <a:cubicBezTo>
                  <a:pt x="604434" y="151296"/>
                  <a:pt x="591108" y="166070"/>
                  <a:pt x="573437" y="171960"/>
                </a:cubicBezTo>
                <a:lnTo>
                  <a:pt x="526942" y="187459"/>
                </a:lnTo>
                <a:cubicBezTo>
                  <a:pt x="511444" y="202957"/>
                  <a:pt x="497285" y="219923"/>
                  <a:pt x="480447" y="233954"/>
                </a:cubicBezTo>
                <a:cubicBezTo>
                  <a:pt x="466138" y="245878"/>
                  <a:pt x="445876" y="250641"/>
                  <a:pt x="433952" y="264950"/>
                </a:cubicBezTo>
                <a:cubicBezTo>
                  <a:pt x="419162" y="282698"/>
                  <a:pt x="414418" y="306884"/>
                  <a:pt x="402956" y="326943"/>
                </a:cubicBezTo>
                <a:cubicBezTo>
                  <a:pt x="393715" y="343116"/>
                  <a:pt x="382291" y="357940"/>
                  <a:pt x="371959" y="373438"/>
                </a:cubicBezTo>
                <a:cubicBezTo>
                  <a:pt x="295840" y="601794"/>
                  <a:pt x="359072" y="383370"/>
                  <a:pt x="325464" y="853886"/>
                </a:cubicBezTo>
                <a:cubicBezTo>
                  <a:pt x="324300" y="870181"/>
                  <a:pt x="313928" y="884532"/>
                  <a:pt x="309966" y="900381"/>
                </a:cubicBezTo>
                <a:cubicBezTo>
                  <a:pt x="303577" y="925936"/>
                  <a:pt x="300181" y="952157"/>
                  <a:pt x="294467" y="977872"/>
                </a:cubicBezTo>
                <a:cubicBezTo>
                  <a:pt x="289846" y="998665"/>
                  <a:pt x="283146" y="1018978"/>
                  <a:pt x="278969" y="1039865"/>
                </a:cubicBezTo>
                <a:cubicBezTo>
                  <a:pt x="272806" y="1070679"/>
                  <a:pt x="269634" y="1102041"/>
                  <a:pt x="263471" y="1132855"/>
                </a:cubicBezTo>
                <a:cubicBezTo>
                  <a:pt x="247319" y="1213618"/>
                  <a:pt x="252172" y="1172401"/>
                  <a:pt x="232474" y="1241343"/>
                </a:cubicBezTo>
                <a:cubicBezTo>
                  <a:pt x="226622" y="1261824"/>
                  <a:pt x="223097" y="1282935"/>
                  <a:pt x="216976" y="1303337"/>
                </a:cubicBezTo>
                <a:cubicBezTo>
                  <a:pt x="207587" y="1334632"/>
                  <a:pt x="196311" y="1365330"/>
                  <a:pt x="185979" y="1396326"/>
                </a:cubicBezTo>
                <a:lnTo>
                  <a:pt x="170481" y="1442821"/>
                </a:lnTo>
                <a:cubicBezTo>
                  <a:pt x="165315" y="1504814"/>
                  <a:pt x="162699" y="1567073"/>
                  <a:pt x="154983" y="1628801"/>
                </a:cubicBezTo>
                <a:cubicBezTo>
                  <a:pt x="152341" y="1649937"/>
                  <a:pt x="141412" y="1669581"/>
                  <a:pt x="139484" y="1690794"/>
                </a:cubicBezTo>
                <a:cubicBezTo>
                  <a:pt x="131052" y="1783545"/>
                  <a:pt x="132816" y="1877050"/>
                  <a:pt x="123986" y="1969764"/>
                </a:cubicBezTo>
                <a:cubicBezTo>
                  <a:pt x="122437" y="1986027"/>
                  <a:pt x="112032" y="2000311"/>
                  <a:pt x="108488" y="2016259"/>
                </a:cubicBezTo>
                <a:cubicBezTo>
                  <a:pt x="101671" y="2046935"/>
                  <a:pt x="96887" y="2078067"/>
                  <a:pt x="92989" y="2109248"/>
                </a:cubicBezTo>
                <a:cubicBezTo>
                  <a:pt x="86549" y="2160766"/>
                  <a:pt x="85385" y="2212916"/>
                  <a:pt x="77491" y="2264231"/>
                </a:cubicBezTo>
                <a:cubicBezTo>
                  <a:pt x="75007" y="2280378"/>
                  <a:pt x="65537" y="2294778"/>
                  <a:pt x="61993" y="2310726"/>
                </a:cubicBezTo>
                <a:cubicBezTo>
                  <a:pt x="25628" y="2474372"/>
                  <a:pt x="65885" y="2345549"/>
                  <a:pt x="30996" y="2450211"/>
                </a:cubicBezTo>
                <a:cubicBezTo>
                  <a:pt x="25830" y="2491540"/>
                  <a:pt x="22949" y="2533219"/>
                  <a:pt x="15498" y="2574198"/>
                </a:cubicBezTo>
                <a:cubicBezTo>
                  <a:pt x="12576" y="2590271"/>
                  <a:pt x="0" y="2604356"/>
                  <a:pt x="0" y="2620693"/>
                </a:cubicBezTo>
                <a:cubicBezTo>
                  <a:pt x="0" y="2889380"/>
                  <a:pt x="1619" y="3158276"/>
                  <a:pt x="15498" y="3426604"/>
                </a:cubicBezTo>
                <a:cubicBezTo>
                  <a:pt x="17186" y="3459234"/>
                  <a:pt x="40087" y="3487555"/>
                  <a:pt x="46495" y="3519594"/>
                </a:cubicBezTo>
                <a:cubicBezTo>
                  <a:pt x="51661" y="3545425"/>
                  <a:pt x="50212" y="3573525"/>
                  <a:pt x="61993" y="3597086"/>
                </a:cubicBezTo>
                <a:cubicBezTo>
                  <a:pt x="71795" y="3616690"/>
                  <a:pt x="94457" y="3626743"/>
                  <a:pt x="108488" y="3643581"/>
                </a:cubicBezTo>
                <a:cubicBezTo>
                  <a:pt x="120412" y="3657890"/>
                  <a:pt x="126313" y="3676905"/>
                  <a:pt x="139484" y="3690076"/>
                </a:cubicBezTo>
                <a:cubicBezTo>
                  <a:pt x="178123" y="3728715"/>
                  <a:pt x="197160" y="3721326"/>
                  <a:pt x="247973" y="3736570"/>
                </a:cubicBezTo>
                <a:cubicBezTo>
                  <a:pt x="279268" y="3745959"/>
                  <a:pt x="309966" y="3757235"/>
                  <a:pt x="340962" y="3767567"/>
                </a:cubicBezTo>
                <a:lnTo>
                  <a:pt x="387457" y="3783065"/>
                </a:lnTo>
                <a:cubicBezTo>
                  <a:pt x="552772" y="3777899"/>
                  <a:pt x="718611" y="3781692"/>
                  <a:pt x="883403" y="3767567"/>
                </a:cubicBezTo>
                <a:cubicBezTo>
                  <a:pt x="901962" y="3765976"/>
                  <a:pt x="912877" y="3744135"/>
                  <a:pt x="929898" y="3736570"/>
                </a:cubicBezTo>
                <a:cubicBezTo>
                  <a:pt x="959755" y="3723300"/>
                  <a:pt x="1022888" y="3705574"/>
                  <a:pt x="1022888" y="3705574"/>
                </a:cubicBezTo>
                <a:cubicBezTo>
                  <a:pt x="1038386" y="3695242"/>
                  <a:pt x="1056212" y="3687748"/>
                  <a:pt x="1069383" y="3674577"/>
                </a:cubicBezTo>
                <a:cubicBezTo>
                  <a:pt x="1082554" y="3661406"/>
                  <a:pt x="1089553" y="3643239"/>
                  <a:pt x="1100379" y="3628082"/>
                </a:cubicBezTo>
                <a:cubicBezTo>
                  <a:pt x="1196515" y="3493491"/>
                  <a:pt x="1104808" y="3629187"/>
                  <a:pt x="1177871" y="3519594"/>
                </a:cubicBezTo>
                <a:lnTo>
                  <a:pt x="1255362" y="3287120"/>
                </a:lnTo>
                <a:lnTo>
                  <a:pt x="1286359" y="3194130"/>
                </a:lnTo>
                <a:cubicBezTo>
                  <a:pt x="1291525" y="3178632"/>
                  <a:pt x="1299171" y="3163749"/>
                  <a:pt x="1301857" y="3147635"/>
                </a:cubicBezTo>
                <a:cubicBezTo>
                  <a:pt x="1312189" y="3085642"/>
                  <a:pt x="1312980" y="3021278"/>
                  <a:pt x="1332854" y="2961655"/>
                </a:cubicBezTo>
                <a:cubicBezTo>
                  <a:pt x="1370013" y="2850176"/>
                  <a:pt x="1324929" y="2989391"/>
                  <a:pt x="1363851" y="2853167"/>
                </a:cubicBezTo>
                <a:cubicBezTo>
                  <a:pt x="1368339" y="2837459"/>
                  <a:pt x="1375805" y="2822620"/>
                  <a:pt x="1379349" y="2806672"/>
                </a:cubicBezTo>
                <a:cubicBezTo>
                  <a:pt x="1390279" y="2757487"/>
                  <a:pt x="1406079" y="2632351"/>
                  <a:pt x="1410345" y="2589696"/>
                </a:cubicBezTo>
                <a:cubicBezTo>
                  <a:pt x="1416535" y="2527797"/>
                  <a:pt x="1417622" y="2465379"/>
                  <a:pt x="1425844" y="2403716"/>
                </a:cubicBezTo>
                <a:cubicBezTo>
                  <a:pt x="1428003" y="2387523"/>
                  <a:pt x="1437380" y="2373070"/>
                  <a:pt x="1441342" y="2357221"/>
                </a:cubicBezTo>
                <a:cubicBezTo>
                  <a:pt x="1447731" y="2331666"/>
                  <a:pt x="1451674" y="2305560"/>
                  <a:pt x="1456840" y="2279730"/>
                </a:cubicBezTo>
                <a:cubicBezTo>
                  <a:pt x="1462006" y="1980096"/>
                  <a:pt x="1452730" y="1679864"/>
                  <a:pt x="1472339" y="1380828"/>
                </a:cubicBezTo>
                <a:cubicBezTo>
                  <a:pt x="1473773" y="1358957"/>
                  <a:pt x="1504803" y="1351171"/>
                  <a:pt x="1518834" y="1334333"/>
                </a:cubicBezTo>
                <a:cubicBezTo>
                  <a:pt x="1530758" y="1320024"/>
                  <a:pt x="1542265" y="1304859"/>
                  <a:pt x="1549830" y="1287838"/>
                </a:cubicBezTo>
                <a:cubicBezTo>
                  <a:pt x="1563100" y="1257981"/>
                  <a:pt x="1580827" y="1194848"/>
                  <a:pt x="1580827" y="1194848"/>
                </a:cubicBezTo>
                <a:cubicBezTo>
                  <a:pt x="1585993" y="1158685"/>
                  <a:pt x="1591497" y="1122569"/>
                  <a:pt x="1596325" y="1086360"/>
                </a:cubicBezTo>
                <a:cubicBezTo>
                  <a:pt x="1601830" y="1045075"/>
                  <a:pt x="1605490" y="1003540"/>
                  <a:pt x="1611823" y="962374"/>
                </a:cubicBezTo>
                <a:cubicBezTo>
                  <a:pt x="1615829" y="936338"/>
                  <a:pt x="1622610" y="910799"/>
                  <a:pt x="1627322" y="884882"/>
                </a:cubicBezTo>
                <a:cubicBezTo>
                  <a:pt x="1632943" y="853965"/>
                  <a:pt x="1638042" y="822951"/>
                  <a:pt x="1642820" y="791893"/>
                </a:cubicBezTo>
                <a:cubicBezTo>
                  <a:pt x="1653320" y="723643"/>
                  <a:pt x="1657444" y="671404"/>
                  <a:pt x="1673817" y="605913"/>
                </a:cubicBezTo>
                <a:cubicBezTo>
                  <a:pt x="1677779" y="590064"/>
                  <a:pt x="1684149" y="574916"/>
                  <a:pt x="1689315" y="559418"/>
                </a:cubicBezTo>
                <a:cubicBezTo>
                  <a:pt x="1684149" y="518089"/>
                  <a:pt x="1681268" y="476410"/>
                  <a:pt x="1673817" y="435431"/>
                </a:cubicBezTo>
                <a:cubicBezTo>
                  <a:pt x="1670895" y="419358"/>
                  <a:pt x="1658318" y="388937"/>
                  <a:pt x="1658318" y="388937"/>
                </a:cubicBezTo>
              </a:path>
            </a:pathLst>
          </a:custGeom>
          <a:ln w="38100">
            <a:noFill/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1611824" y="1906292"/>
            <a:ext cx="2238951" cy="3570874"/>
          </a:xfrm>
          <a:custGeom>
            <a:avLst/>
            <a:gdLst>
              <a:gd name="connsiteX0" fmla="*/ 790413 w 2238951"/>
              <a:gd name="connsiteY0" fmla="*/ 92989 h 3570874"/>
              <a:gd name="connsiteX1" fmla="*/ 681925 w 2238951"/>
              <a:gd name="connsiteY1" fmla="*/ 15498 h 3570874"/>
              <a:gd name="connsiteX2" fmla="*/ 635430 w 2238951"/>
              <a:gd name="connsiteY2" fmla="*/ 0 h 3570874"/>
              <a:gd name="connsiteX3" fmla="*/ 449451 w 2238951"/>
              <a:gd name="connsiteY3" fmla="*/ 15498 h 3570874"/>
              <a:gd name="connsiteX4" fmla="*/ 402956 w 2238951"/>
              <a:gd name="connsiteY4" fmla="*/ 30996 h 3570874"/>
              <a:gd name="connsiteX5" fmla="*/ 356461 w 2238951"/>
              <a:gd name="connsiteY5" fmla="*/ 170481 h 3570874"/>
              <a:gd name="connsiteX6" fmla="*/ 340962 w 2238951"/>
              <a:gd name="connsiteY6" fmla="*/ 216976 h 3570874"/>
              <a:gd name="connsiteX7" fmla="*/ 325464 w 2238951"/>
              <a:gd name="connsiteY7" fmla="*/ 929898 h 3570874"/>
              <a:gd name="connsiteX8" fmla="*/ 278969 w 2238951"/>
              <a:gd name="connsiteY8" fmla="*/ 1193369 h 3570874"/>
              <a:gd name="connsiteX9" fmla="*/ 232474 w 2238951"/>
              <a:gd name="connsiteY9" fmla="*/ 1332854 h 3570874"/>
              <a:gd name="connsiteX10" fmla="*/ 216976 w 2238951"/>
              <a:gd name="connsiteY10" fmla="*/ 1379349 h 3570874"/>
              <a:gd name="connsiteX11" fmla="*/ 201478 w 2238951"/>
              <a:gd name="connsiteY11" fmla="*/ 1425844 h 3570874"/>
              <a:gd name="connsiteX12" fmla="*/ 185979 w 2238951"/>
              <a:gd name="connsiteY12" fmla="*/ 1487837 h 3570874"/>
              <a:gd name="connsiteX13" fmla="*/ 139484 w 2238951"/>
              <a:gd name="connsiteY13" fmla="*/ 1627322 h 3570874"/>
              <a:gd name="connsiteX14" fmla="*/ 123986 w 2238951"/>
              <a:gd name="connsiteY14" fmla="*/ 1673816 h 3570874"/>
              <a:gd name="connsiteX15" fmla="*/ 139484 w 2238951"/>
              <a:gd name="connsiteY15" fmla="*/ 1890793 h 3570874"/>
              <a:gd name="connsiteX16" fmla="*/ 170481 w 2238951"/>
              <a:gd name="connsiteY16" fmla="*/ 2030277 h 3570874"/>
              <a:gd name="connsiteX17" fmla="*/ 201478 w 2238951"/>
              <a:gd name="connsiteY17" fmla="*/ 2138766 h 3570874"/>
              <a:gd name="connsiteX18" fmla="*/ 123986 w 2238951"/>
              <a:gd name="connsiteY18" fmla="*/ 2355742 h 3570874"/>
              <a:gd name="connsiteX19" fmla="*/ 92990 w 2238951"/>
              <a:gd name="connsiteY19" fmla="*/ 2402237 h 3570874"/>
              <a:gd name="connsiteX20" fmla="*/ 61993 w 2238951"/>
              <a:gd name="connsiteY20" fmla="*/ 2448732 h 3570874"/>
              <a:gd name="connsiteX21" fmla="*/ 30996 w 2238951"/>
              <a:gd name="connsiteY21" fmla="*/ 2805193 h 3570874"/>
              <a:gd name="connsiteX22" fmla="*/ 0 w 2238951"/>
              <a:gd name="connsiteY22" fmla="*/ 2913681 h 3570874"/>
              <a:gd name="connsiteX23" fmla="*/ 15498 w 2238951"/>
              <a:gd name="connsiteY23" fmla="*/ 3099661 h 3570874"/>
              <a:gd name="connsiteX24" fmla="*/ 61993 w 2238951"/>
              <a:gd name="connsiteY24" fmla="*/ 3254644 h 3570874"/>
              <a:gd name="connsiteX25" fmla="*/ 77491 w 2238951"/>
              <a:gd name="connsiteY25" fmla="*/ 3301139 h 3570874"/>
              <a:gd name="connsiteX26" fmla="*/ 170481 w 2238951"/>
              <a:gd name="connsiteY26" fmla="*/ 3363132 h 3570874"/>
              <a:gd name="connsiteX27" fmla="*/ 216976 w 2238951"/>
              <a:gd name="connsiteY27" fmla="*/ 3394128 h 3570874"/>
              <a:gd name="connsiteX28" fmla="*/ 278969 w 2238951"/>
              <a:gd name="connsiteY28" fmla="*/ 3440623 h 3570874"/>
              <a:gd name="connsiteX29" fmla="*/ 325464 w 2238951"/>
              <a:gd name="connsiteY29" fmla="*/ 3456122 h 3570874"/>
              <a:gd name="connsiteX30" fmla="*/ 635430 w 2238951"/>
              <a:gd name="connsiteY30" fmla="*/ 3487118 h 3570874"/>
              <a:gd name="connsiteX31" fmla="*/ 960895 w 2238951"/>
              <a:gd name="connsiteY31" fmla="*/ 3502616 h 3570874"/>
              <a:gd name="connsiteX32" fmla="*/ 1689315 w 2238951"/>
              <a:gd name="connsiteY32" fmla="*/ 3502616 h 3570874"/>
              <a:gd name="connsiteX33" fmla="*/ 1735810 w 2238951"/>
              <a:gd name="connsiteY33" fmla="*/ 3487118 h 3570874"/>
              <a:gd name="connsiteX34" fmla="*/ 1813301 w 2238951"/>
              <a:gd name="connsiteY34" fmla="*/ 3471620 h 3570874"/>
              <a:gd name="connsiteX35" fmla="*/ 1875295 w 2238951"/>
              <a:gd name="connsiteY35" fmla="*/ 3440623 h 3570874"/>
              <a:gd name="connsiteX36" fmla="*/ 1921790 w 2238951"/>
              <a:gd name="connsiteY36" fmla="*/ 3394128 h 3570874"/>
              <a:gd name="connsiteX37" fmla="*/ 1968284 w 2238951"/>
              <a:gd name="connsiteY37" fmla="*/ 3363132 h 3570874"/>
              <a:gd name="connsiteX38" fmla="*/ 2014779 w 2238951"/>
              <a:gd name="connsiteY38" fmla="*/ 3270142 h 3570874"/>
              <a:gd name="connsiteX39" fmla="*/ 2076773 w 2238951"/>
              <a:gd name="connsiteY39" fmla="*/ 3223647 h 3570874"/>
              <a:gd name="connsiteX40" fmla="*/ 2107769 w 2238951"/>
              <a:gd name="connsiteY40" fmla="*/ 3130657 h 3570874"/>
              <a:gd name="connsiteX41" fmla="*/ 2123268 w 2238951"/>
              <a:gd name="connsiteY41" fmla="*/ 3084162 h 3570874"/>
              <a:gd name="connsiteX42" fmla="*/ 2154264 w 2238951"/>
              <a:gd name="connsiteY42" fmla="*/ 2960176 h 3570874"/>
              <a:gd name="connsiteX43" fmla="*/ 2169762 w 2238951"/>
              <a:gd name="connsiteY43" fmla="*/ 2898183 h 3570874"/>
              <a:gd name="connsiteX44" fmla="*/ 2185261 w 2238951"/>
              <a:gd name="connsiteY44" fmla="*/ 2836189 h 3570874"/>
              <a:gd name="connsiteX45" fmla="*/ 2185261 w 2238951"/>
              <a:gd name="connsiteY45" fmla="*/ 1348352 h 3570874"/>
              <a:gd name="connsiteX46" fmla="*/ 2107769 w 2238951"/>
              <a:gd name="connsiteY46" fmla="*/ 1208867 h 3570874"/>
              <a:gd name="connsiteX47" fmla="*/ 2076773 w 2238951"/>
              <a:gd name="connsiteY47" fmla="*/ 1162372 h 3570874"/>
              <a:gd name="connsiteX48" fmla="*/ 1983783 w 2238951"/>
              <a:gd name="connsiteY48" fmla="*/ 1131376 h 3570874"/>
              <a:gd name="connsiteX49" fmla="*/ 1937288 w 2238951"/>
              <a:gd name="connsiteY49" fmla="*/ 1115877 h 3570874"/>
              <a:gd name="connsiteX50" fmla="*/ 1813301 w 2238951"/>
              <a:gd name="connsiteY50" fmla="*/ 1100379 h 3570874"/>
              <a:gd name="connsiteX51" fmla="*/ 1766807 w 2238951"/>
              <a:gd name="connsiteY51" fmla="*/ 1084881 h 3570874"/>
              <a:gd name="connsiteX52" fmla="*/ 1658318 w 2238951"/>
              <a:gd name="connsiteY52" fmla="*/ 976393 h 3570874"/>
              <a:gd name="connsiteX53" fmla="*/ 1611823 w 2238951"/>
              <a:gd name="connsiteY53" fmla="*/ 945396 h 3570874"/>
              <a:gd name="connsiteX54" fmla="*/ 1580827 w 2238951"/>
              <a:gd name="connsiteY54" fmla="*/ 898901 h 3570874"/>
              <a:gd name="connsiteX55" fmla="*/ 1534332 w 2238951"/>
              <a:gd name="connsiteY55" fmla="*/ 867905 h 3570874"/>
              <a:gd name="connsiteX56" fmla="*/ 1518834 w 2238951"/>
              <a:gd name="connsiteY56" fmla="*/ 821410 h 3570874"/>
              <a:gd name="connsiteX57" fmla="*/ 1410345 w 2238951"/>
              <a:gd name="connsiteY57" fmla="*/ 666427 h 3570874"/>
              <a:gd name="connsiteX58" fmla="*/ 1379349 w 2238951"/>
              <a:gd name="connsiteY58" fmla="*/ 604433 h 3570874"/>
              <a:gd name="connsiteX59" fmla="*/ 1332854 w 2238951"/>
              <a:gd name="connsiteY59" fmla="*/ 542440 h 3570874"/>
              <a:gd name="connsiteX60" fmla="*/ 1270861 w 2238951"/>
              <a:gd name="connsiteY60" fmla="*/ 449450 h 3570874"/>
              <a:gd name="connsiteX61" fmla="*/ 1239864 w 2238951"/>
              <a:gd name="connsiteY61" fmla="*/ 402955 h 3570874"/>
              <a:gd name="connsiteX62" fmla="*/ 1177871 w 2238951"/>
              <a:gd name="connsiteY62" fmla="*/ 309966 h 3570874"/>
              <a:gd name="connsiteX63" fmla="*/ 1084881 w 2238951"/>
              <a:gd name="connsiteY63" fmla="*/ 216976 h 3570874"/>
              <a:gd name="connsiteX64" fmla="*/ 1053884 w 2238951"/>
              <a:gd name="connsiteY64" fmla="*/ 170481 h 3570874"/>
              <a:gd name="connsiteX65" fmla="*/ 960895 w 2238951"/>
              <a:gd name="connsiteY65" fmla="*/ 123986 h 3570874"/>
              <a:gd name="connsiteX66" fmla="*/ 821410 w 2238951"/>
              <a:gd name="connsiteY66" fmla="*/ 61993 h 3570874"/>
              <a:gd name="connsiteX67" fmla="*/ 774915 w 2238951"/>
              <a:gd name="connsiteY67" fmla="*/ 46494 h 3570874"/>
              <a:gd name="connsiteX68" fmla="*/ 728420 w 2238951"/>
              <a:gd name="connsiteY68" fmla="*/ 30996 h 3570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2238951" h="3570874">
                <a:moveTo>
                  <a:pt x="790413" y="92989"/>
                </a:moveTo>
                <a:cubicBezTo>
                  <a:pt x="764583" y="15497"/>
                  <a:pt x="790413" y="51660"/>
                  <a:pt x="681925" y="15498"/>
                </a:cubicBezTo>
                <a:lnTo>
                  <a:pt x="635430" y="0"/>
                </a:lnTo>
                <a:cubicBezTo>
                  <a:pt x="573437" y="5166"/>
                  <a:pt x="511113" y="7277"/>
                  <a:pt x="449451" y="15498"/>
                </a:cubicBezTo>
                <a:cubicBezTo>
                  <a:pt x="433258" y="17657"/>
                  <a:pt x="412452" y="17702"/>
                  <a:pt x="402956" y="30996"/>
                </a:cubicBezTo>
                <a:cubicBezTo>
                  <a:pt x="402953" y="31000"/>
                  <a:pt x="364211" y="147231"/>
                  <a:pt x="356461" y="170481"/>
                </a:cubicBezTo>
                <a:lnTo>
                  <a:pt x="340962" y="216976"/>
                </a:lnTo>
                <a:cubicBezTo>
                  <a:pt x="335796" y="454617"/>
                  <a:pt x="334102" y="692358"/>
                  <a:pt x="325464" y="929898"/>
                </a:cubicBezTo>
                <a:cubicBezTo>
                  <a:pt x="322414" y="1013772"/>
                  <a:pt x="305693" y="1113196"/>
                  <a:pt x="278969" y="1193369"/>
                </a:cubicBezTo>
                <a:lnTo>
                  <a:pt x="232474" y="1332854"/>
                </a:lnTo>
                <a:lnTo>
                  <a:pt x="216976" y="1379349"/>
                </a:lnTo>
                <a:cubicBezTo>
                  <a:pt x="211810" y="1394847"/>
                  <a:pt x="205440" y="1409995"/>
                  <a:pt x="201478" y="1425844"/>
                </a:cubicBezTo>
                <a:cubicBezTo>
                  <a:pt x="196312" y="1446508"/>
                  <a:pt x="192100" y="1467435"/>
                  <a:pt x="185979" y="1487837"/>
                </a:cubicBezTo>
                <a:cubicBezTo>
                  <a:pt x="185955" y="1487917"/>
                  <a:pt x="147246" y="1604035"/>
                  <a:pt x="139484" y="1627322"/>
                </a:cubicBezTo>
                <a:lnTo>
                  <a:pt x="123986" y="1673816"/>
                </a:lnTo>
                <a:cubicBezTo>
                  <a:pt x="129152" y="1746142"/>
                  <a:pt x="132269" y="1818643"/>
                  <a:pt x="139484" y="1890793"/>
                </a:cubicBezTo>
                <a:cubicBezTo>
                  <a:pt x="150242" y="1998368"/>
                  <a:pt x="148907" y="1954766"/>
                  <a:pt x="170481" y="2030277"/>
                </a:cubicBezTo>
                <a:cubicBezTo>
                  <a:pt x="209396" y="2166483"/>
                  <a:pt x="164322" y="2027302"/>
                  <a:pt x="201478" y="2138766"/>
                </a:cubicBezTo>
                <a:cubicBezTo>
                  <a:pt x="181358" y="2299719"/>
                  <a:pt x="209082" y="2228096"/>
                  <a:pt x="123986" y="2355742"/>
                </a:cubicBezTo>
                <a:lnTo>
                  <a:pt x="92990" y="2402237"/>
                </a:lnTo>
                <a:lnTo>
                  <a:pt x="61993" y="2448732"/>
                </a:lnTo>
                <a:cubicBezTo>
                  <a:pt x="11492" y="2600240"/>
                  <a:pt x="61812" y="2435406"/>
                  <a:pt x="30996" y="2805193"/>
                </a:cubicBezTo>
                <a:cubicBezTo>
                  <a:pt x="28834" y="2831140"/>
                  <a:pt x="8967" y="2886780"/>
                  <a:pt x="0" y="2913681"/>
                </a:cubicBezTo>
                <a:cubicBezTo>
                  <a:pt x="5166" y="2975674"/>
                  <a:pt x="7782" y="3037933"/>
                  <a:pt x="15498" y="3099661"/>
                </a:cubicBezTo>
                <a:cubicBezTo>
                  <a:pt x="20183" y="3137140"/>
                  <a:pt x="53003" y="3227673"/>
                  <a:pt x="61993" y="3254644"/>
                </a:cubicBezTo>
                <a:cubicBezTo>
                  <a:pt x="67159" y="3270142"/>
                  <a:pt x="63898" y="3292077"/>
                  <a:pt x="77491" y="3301139"/>
                </a:cubicBezTo>
                <a:lnTo>
                  <a:pt x="170481" y="3363132"/>
                </a:lnTo>
                <a:cubicBezTo>
                  <a:pt x="185979" y="3373464"/>
                  <a:pt x="202075" y="3382952"/>
                  <a:pt x="216976" y="3394128"/>
                </a:cubicBezTo>
                <a:cubicBezTo>
                  <a:pt x="237640" y="3409626"/>
                  <a:pt x="256542" y="3427807"/>
                  <a:pt x="278969" y="3440623"/>
                </a:cubicBezTo>
                <a:cubicBezTo>
                  <a:pt x="293153" y="3448728"/>
                  <a:pt x="309756" y="3451634"/>
                  <a:pt x="325464" y="3456122"/>
                </a:cubicBezTo>
                <a:cubicBezTo>
                  <a:pt x="443330" y="3489799"/>
                  <a:pt x="461352" y="3477709"/>
                  <a:pt x="635430" y="3487118"/>
                </a:cubicBezTo>
                <a:lnTo>
                  <a:pt x="960895" y="3502616"/>
                </a:lnTo>
                <a:cubicBezTo>
                  <a:pt x="1233913" y="3570874"/>
                  <a:pt x="1048978" y="3530457"/>
                  <a:pt x="1689315" y="3502616"/>
                </a:cubicBezTo>
                <a:cubicBezTo>
                  <a:pt x="1705636" y="3501906"/>
                  <a:pt x="1719961" y="3491080"/>
                  <a:pt x="1735810" y="3487118"/>
                </a:cubicBezTo>
                <a:cubicBezTo>
                  <a:pt x="1761365" y="3480729"/>
                  <a:pt x="1787471" y="3476786"/>
                  <a:pt x="1813301" y="3471620"/>
                </a:cubicBezTo>
                <a:cubicBezTo>
                  <a:pt x="1833966" y="3461288"/>
                  <a:pt x="1856495" y="3454052"/>
                  <a:pt x="1875295" y="3440623"/>
                </a:cubicBezTo>
                <a:cubicBezTo>
                  <a:pt x="1893130" y="3427883"/>
                  <a:pt x="1904952" y="3408160"/>
                  <a:pt x="1921790" y="3394128"/>
                </a:cubicBezTo>
                <a:cubicBezTo>
                  <a:pt x="1936099" y="3382204"/>
                  <a:pt x="1952786" y="3373464"/>
                  <a:pt x="1968284" y="3363132"/>
                </a:cubicBezTo>
                <a:cubicBezTo>
                  <a:pt x="1980889" y="3325319"/>
                  <a:pt x="1984737" y="3300184"/>
                  <a:pt x="2014779" y="3270142"/>
                </a:cubicBezTo>
                <a:cubicBezTo>
                  <a:pt x="2033044" y="3251877"/>
                  <a:pt x="2056108" y="3239145"/>
                  <a:pt x="2076773" y="3223647"/>
                </a:cubicBezTo>
                <a:lnTo>
                  <a:pt x="2107769" y="3130657"/>
                </a:lnTo>
                <a:cubicBezTo>
                  <a:pt x="2112935" y="3115159"/>
                  <a:pt x="2119306" y="3100011"/>
                  <a:pt x="2123268" y="3084162"/>
                </a:cubicBezTo>
                <a:lnTo>
                  <a:pt x="2154264" y="2960176"/>
                </a:lnTo>
                <a:lnTo>
                  <a:pt x="2169762" y="2898183"/>
                </a:lnTo>
                <a:lnTo>
                  <a:pt x="2185261" y="2836189"/>
                </a:lnTo>
                <a:cubicBezTo>
                  <a:pt x="2238951" y="2245592"/>
                  <a:pt x="2213484" y="2590167"/>
                  <a:pt x="2185261" y="1348352"/>
                </a:cubicBezTo>
                <a:cubicBezTo>
                  <a:pt x="2184298" y="1305992"/>
                  <a:pt x="2118812" y="1225431"/>
                  <a:pt x="2107769" y="1208867"/>
                </a:cubicBezTo>
                <a:cubicBezTo>
                  <a:pt x="2097437" y="1193369"/>
                  <a:pt x="2094444" y="1168262"/>
                  <a:pt x="2076773" y="1162372"/>
                </a:cubicBezTo>
                <a:lnTo>
                  <a:pt x="1983783" y="1131376"/>
                </a:lnTo>
                <a:cubicBezTo>
                  <a:pt x="1968285" y="1126210"/>
                  <a:pt x="1953499" y="1117903"/>
                  <a:pt x="1937288" y="1115877"/>
                </a:cubicBezTo>
                <a:lnTo>
                  <a:pt x="1813301" y="1100379"/>
                </a:lnTo>
                <a:cubicBezTo>
                  <a:pt x="1797803" y="1095213"/>
                  <a:pt x="1779564" y="1095086"/>
                  <a:pt x="1766807" y="1084881"/>
                </a:cubicBezTo>
                <a:cubicBezTo>
                  <a:pt x="1726872" y="1052933"/>
                  <a:pt x="1700871" y="1004762"/>
                  <a:pt x="1658318" y="976393"/>
                </a:cubicBezTo>
                <a:lnTo>
                  <a:pt x="1611823" y="945396"/>
                </a:lnTo>
                <a:cubicBezTo>
                  <a:pt x="1601491" y="929898"/>
                  <a:pt x="1593998" y="912072"/>
                  <a:pt x="1580827" y="898901"/>
                </a:cubicBezTo>
                <a:cubicBezTo>
                  <a:pt x="1567656" y="885730"/>
                  <a:pt x="1545968" y="882450"/>
                  <a:pt x="1534332" y="867905"/>
                </a:cubicBezTo>
                <a:cubicBezTo>
                  <a:pt x="1524127" y="855148"/>
                  <a:pt x="1526939" y="835594"/>
                  <a:pt x="1518834" y="821410"/>
                </a:cubicBezTo>
                <a:cubicBezTo>
                  <a:pt x="1441105" y="685382"/>
                  <a:pt x="1499478" y="844699"/>
                  <a:pt x="1410345" y="666427"/>
                </a:cubicBezTo>
                <a:cubicBezTo>
                  <a:pt x="1400013" y="645762"/>
                  <a:pt x="1391594" y="624025"/>
                  <a:pt x="1379349" y="604433"/>
                </a:cubicBezTo>
                <a:cubicBezTo>
                  <a:pt x="1365659" y="582529"/>
                  <a:pt x="1347667" y="563601"/>
                  <a:pt x="1332854" y="542440"/>
                </a:cubicBezTo>
                <a:cubicBezTo>
                  <a:pt x="1311491" y="511921"/>
                  <a:pt x="1291525" y="480447"/>
                  <a:pt x="1270861" y="449450"/>
                </a:cubicBezTo>
                <a:lnTo>
                  <a:pt x="1239864" y="402955"/>
                </a:lnTo>
                <a:cubicBezTo>
                  <a:pt x="1239862" y="402953"/>
                  <a:pt x="1177872" y="309967"/>
                  <a:pt x="1177871" y="309966"/>
                </a:cubicBezTo>
                <a:cubicBezTo>
                  <a:pt x="1146874" y="278969"/>
                  <a:pt x="1109197" y="253450"/>
                  <a:pt x="1084881" y="216976"/>
                </a:cubicBezTo>
                <a:cubicBezTo>
                  <a:pt x="1074549" y="201478"/>
                  <a:pt x="1067055" y="183652"/>
                  <a:pt x="1053884" y="170481"/>
                </a:cubicBezTo>
                <a:cubicBezTo>
                  <a:pt x="1023839" y="140436"/>
                  <a:pt x="998712" y="136591"/>
                  <a:pt x="960895" y="123986"/>
                </a:cubicBezTo>
                <a:cubicBezTo>
                  <a:pt x="887213" y="74864"/>
                  <a:pt x="932073" y="98881"/>
                  <a:pt x="821410" y="61993"/>
                </a:cubicBezTo>
                <a:lnTo>
                  <a:pt x="774915" y="46494"/>
                </a:lnTo>
                <a:lnTo>
                  <a:pt x="728420" y="30996"/>
                </a:lnTo>
              </a:path>
            </a:pathLst>
          </a:custGeom>
          <a:ln w="38100">
            <a:noFill/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4928461" y="1778769"/>
            <a:ext cx="2107770" cy="3475156"/>
          </a:xfrm>
          <a:custGeom>
            <a:avLst/>
            <a:gdLst>
              <a:gd name="connsiteX0" fmla="*/ 2107770 w 2107770"/>
              <a:gd name="connsiteY0" fmla="*/ 1072919 h 3475156"/>
              <a:gd name="connsiteX1" fmla="*/ 2092271 w 2107770"/>
              <a:gd name="connsiteY1" fmla="*/ 1026424 h 3475156"/>
              <a:gd name="connsiteX2" fmla="*/ 2061275 w 2107770"/>
              <a:gd name="connsiteY2" fmla="*/ 483984 h 3475156"/>
              <a:gd name="connsiteX3" fmla="*/ 2045776 w 2107770"/>
              <a:gd name="connsiteY3" fmla="*/ 437489 h 3475156"/>
              <a:gd name="connsiteX4" fmla="*/ 2030278 w 2107770"/>
              <a:gd name="connsiteY4" fmla="*/ 375495 h 3475156"/>
              <a:gd name="connsiteX5" fmla="*/ 1999281 w 2107770"/>
              <a:gd name="connsiteY5" fmla="*/ 282506 h 3475156"/>
              <a:gd name="connsiteX6" fmla="*/ 1983783 w 2107770"/>
              <a:gd name="connsiteY6" fmla="*/ 236011 h 3475156"/>
              <a:gd name="connsiteX7" fmla="*/ 1906292 w 2107770"/>
              <a:gd name="connsiteY7" fmla="*/ 143021 h 3475156"/>
              <a:gd name="connsiteX8" fmla="*/ 1766807 w 2107770"/>
              <a:gd name="connsiteY8" fmla="*/ 81028 h 3475156"/>
              <a:gd name="connsiteX9" fmla="*/ 1673817 w 2107770"/>
              <a:gd name="connsiteY9" fmla="*/ 50031 h 3475156"/>
              <a:gd name="connsiteX10" fmla="*/ 1580827 w 2107770"/>
              <a:gd name="connsiteY10" fmla="*/ 34533 h 3475156"/>
              <a:gd name="connsiteX11" fmla="*/ 1224366 w 2107770"/>
              <a:gd name="connsiteY11" fmla="*/ 19034 h 3475156"/>
              <a:gd name="connsiteX12" fmla="*/ 619932 w 2107770"/>
              <a:gd name="connsiteY12" fmla="*/ 34533 h 3475156"/>
              <a:gd name="connsiteX13" fmla="*/ 480447 w 2107770"/>
              <a:gd name="connsiteY13" fmla="*/ 189516 h 3475156"/>
              <a:gd name="connsiteX14" fmla="*/ 433953 w 2107770"/>
              <a:gd name="connsiteY14" fmla="*/ 251509 h 3475156"/>
              <a:gd name="connsiteX15" fmla="*/ 387458 w 2107770"/>
              <a:gd name="connsiteY15" fmla="*/ 344499 h 3475156"/>
              <a:gd name="connsiteX16" fmla="*/ 340963 w 2107770"/>
              <a:gd name="connsiteY16" fmla="*/ 390994 h 3475156"/>
              <a:gd name="connsiteX17" fmla="*/ 294468 w 2107770"/>
              <a:gd name="connsiteY17" fmla="*/ 468485 h 3475156"/>
              <a:gd name="connsiteX18" fmla="*/ 263471 w 2107770"/>
              <a:gd name="connsiteY18" fmla="*/ 514980 h 3475156"/>
              <a:gd name="connsiteX19" fmla="*/ 201478 w 2107770"/>
              <a:gd name="connsiteY19" fmla="*/ 638967 h 3475156"/>
              <a:gd name="connsiteX20" fmla="*/ 170481 w 2107770"/>
              <a:gd name="connsiteY20" fmla="*/ 731956 h 3475156"/>
              <a:gd name="connsiteX21" fmla="*/ 154983 w 2107770"/>
              <a:gd name="connsiteY21" fmla="*/ 778451 h 3475156"/>
              <a:gd name="connsiteX22" fmla="*/ 123986 w 2107770"/>
              <a:gd name="connsiteY22" fmla="*/ 840445 h 3475156"/>
              <a:gd name="connsiteX23" fmla="*/ 92990 w 2107770"/>
              <a:gd name="connsiteY23" fmla="*/ 995428 h 3475156"/>
              <a:gd name="connsiteX24" fmla="*/ 61993 w 2107770"/>
              <a:gd name="connsiteY24" fmla="*/ 1599862 h 3475156"/>
              <a:gd name="connsiteX25" fmla="*/ 46495 w 2107770"/>
              <a:gd name="connsiteY25" fmla="*/ 1785841 h 3475156"/>
              <a:gd name="connsiteX26" fmla="*/ 30997 w 2107770"/>
              <a:gd name="connsiteY26" fmla="*/ 1894329 h 3475156"/>
              <a:gd name="connsiteX27" fmla="*/ 15498 w 2107770"/>
              <a:gd name="connsiteY27" fmla="*/ 2111306 h 3475156"/>
              <a:gd name="connsiteX28" fmla="*/ 0 w 2107770"/>
              <a:gd name="connsiteY28" fmla="*/ 2653746 h 3475156"/>
              <a:gd name="connsiteX29" fmla="*/ 15498 w 2107770"/>
              <a:gd name="connsiteY29" fmla="*/ 3010207 h 3475156"/>
              <a:gd name="connsiteX30" fmla="*/ 92990 w 2107770"/>
              <a:gd name="connsiteY30" fmla="*/ 3149692 h 3475156"/>
              <a:gd name="connsiteX31" fmla="*/ 216976 w 2107770"/>
              <a:gd name="connsiteY31" fmla="*/ 3258180 h 3475156"/>
              <a:gd name="connsiteX32" fmla="*/ 371959 w 2107770"/>
              <a:gd name="connsiteY32" fmla="*/ 3366668 h 3475156"/>
              <a:gd name="connsiteX33" fmla="*/ 418454 w 2107770"/>
              <a:gd name="connsiteY33" fmla="*/ 3382167 h 3475156"/>
              <a:gd name="connsiteX34" fmla="*/ 511444 w 2107770"/>
              <a:gd name="connsiteY34" fmla="*/ 3444160 h 3475156"/>
              <a:gd name="connsiteX35" fmla="*/ 619932 w 2107770"/>
              <a:gd name="connsiteY35" fmla="*/ 3475156 h 3475156"/>
              <a:gd name="connsiteX36" fmla="*/ 1456841 w 2107770"/>
              <a:gd name="connsiteY36" fmla="*/ 3459658 h 3475156"/>
              <a:gd name="connsiteX37" fmla="*/ 1503336 w 2107770"/>
              <a:gd name="connsiteY37" fmla="*/ 3428662 h 3475156"/>
              <a:gd name="connsiteX38" fmla="*/ 1611824 w 2107770"/>
              <a:gd name="connsiteY38" fmla="*/ 3397665 h 3475156"/>
              <a:gd name="connsiteX39" fmla="*/ 1658319 w 2107770"/>
              <a:gd name="connsiteY39" fmla="*/ 3382167 h 3475156"/>
              <a:gd name="connsiteX40" fmla="*/ 1704814 w 2107770"/>
              <a:gd name="connsiteY40" fmla="*/ 3289177 h 3475156"/>
              <a:gd name="connsiteX41" fmla="*/ 1735810 w 2107770"/>
              <a:gd name="connsiteY41" fmla="*/ 3196187 h 3475156"/>
              <a:gd name="connsiteX42" fmla="*/ 1751308 w 2107770"/>
              <a:gd name="connsiteY42" fmla="*/ 3149692 h 3475156"/>
              <a:gd name="connsiteX43" fmla="*/ 1766807 w 2107770"/>
              <a:gd name="connsiteY43" fmla="*/ 3103197 h 3475156"/>
              <a:gd name="connsiteX44" fmla="*/ 1782305 w 2107770"/>
              <a:gd name="connsiteY44" fmla="*/ 3025706 h 3475156"/>
              <a:gd name="connsiteX45" fmla="*/ 1813302 w 2107770"/>
              <a:gd name="connsiteY45" fmla="*/ 2932716 h 3475156"/>
              <a:gd name="connsiteX46" fmla="*/ 1828800 w 2107770"/>
              <a:gd name="connsiteY46" fmla="*/ 2886221 h 3475156"/>
              <a:gd name="connsiteX47" fmla="*/ 1844298 w 2107770"/>
              <a:gd name="connsiteY47" fmla="*/ 2607251 h 3475156"/>
              <a:gd name="connsiteX48" fmla="*/ 1859797 w 2107770"/>
              <a:gd name="connsiteY48" fmla="*/ 2560756 h 3475156"/>
              <a:gd name="connsiteX49" fmla="*/ 1875295 w 2107770"/>
              <a:gd name="connsiteY49" fmla="*/ 1909828 h 3475156"/>
              <a:gd name="connsiteX50" fmla="*/ 1921790 w 2107770"/>
              <a:gd name="connsiteY50" fmla="*/ 1754845 h 3475156"/>
              <a:gd name="connsiteX51" fmla="*/ 1952786 w 2107770"/>
              <a:gd name="connsiteY51" fmla="*/ 1646356 h 3475156"/>
              <a:gd name="connsiteX52" fmla="*/ 1983783 w 2107770"/>
              <a:gd name="connsiteY52" fmla="*/ 1553367 h 3475156"/>
              <a:gd name="connsiteX53" fmla="*/ 1999281 w 2107770"/>
              <a:gd name="connsiteY53" fmla="*/ 1413882 h 3475156"/>
              <a:gd name="connsiteX54" fmla="*/ 2030278 w 2107770"/>
              <a:gd name="connsiteY54" fmla="*/ 1165909 h 3475156"/>
              <a:gd name="connsiteX55" fmla="*/ 2045776 w 2107770"/>
              <a:gd name="connsiteY55" fmla="*/ 824946 h 3475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2107770" h="3475156">
                <a:moveTo>
                  <a:pt x="2107770" y="1072919"/>
                </a:moveTo>
                <a:cubicBezTo>
                  <a:pt x="2102604" y="1057421"/>
                  <a:pt x="2095815" y="1042372"/>
                  <a:pt x="2092271" y="1026424"/>
                </a:cubicBezTo>
                <a:cubicBezTo>
                  <a:pt x="2053436" y="851670"/>
                  <a:pt x="2071620" y="649508"/>
                  <a:pt x="2061275" y="483984"/>
                </a:cubicBezTo>
                <a:cubicBezTo>
                  <a:pt x="2060256" y="467679"/>
                  <a:pt x="2050264" y="453197"/>
                  <a:pt x="2045776" y="437489"/>
                </a:cubicBezTo>
                <a:cubicBezTo>
                  <a:pt x="2039924" y="417008"/>
                  <a:pt x="2036399" y="395897"/>
                  <a:pt x="2030278" y="375495"/>
                </a:cubicBezTo>
                <a:cubicBezTo>
                  <a:pt x="2020889" y="344200"/>
                  <a:pt x="2009613" y="313502"/>
                  <a:pt x="1999281" y="282506"/>
                </a:cubicBezTo>
                <a:cubicBezTo>
                  <a:pt x="1994115" y="267008"/>
                  <a:pt x="1992845" y="249604"/>
                  <a:pt x="1983783" y="236011"/>
                </a:cubicBezTo>
                <a:cubicBezTo>
                  <a:pt x="1953306" y="190296"/>
                  <a:pt x="1951039" y="180311"/>
                  <a:pt x="1906292" y="143021"/>
                </a:cubicBezTo>
                <a:cubicBezTo>
                  <a:pt x="1857171" y="102086"/>
                  <a:pt x="1834388" y="103555"/>
                  <a:pt x="1766807" y="81028"/>
                </a:cubicBezTo>
                <a:cubicBezTo>
                  <a:pt x="1766800" y="81026"/>
                  <a:pt x="1673825" y="50032"/>
                  <a:pt x="1673817" y="50031"/>
                </a:cubicBezTo>
                <a:cubicBezTo>
                  <a:pt x="1642820" y="44865"/>
                  <a:pt x="1612177" y="36695"/>
                  <a:pt x="1580827" y="34533"/>
                </a:cubicBezTo>
                <a:cubicBezTo>
                  <a:pt x="1462176" y="26350"/>
                  <a:pt x="1343186" y="24200"/>
                  <a:pt x="1224366" y="19034"/>
                </a:cubicBezTo>
                <a:cubicBezTo>
                  <a:pt x="1022888" y="24200"/>
                  <a:pt x="818496" y="0"/>
                  <a:pt x="619932" y="34533"/>
                </a:cubicBezTo>
                <a:cubicBezTo>
                  <a:pt x="566951" y="43747"/>
                  <a:pt x="514799" y="141423"/>
                  <a:pt x="480447" y="189516"/>
                </a:cubicBezTo>
                <a:cubicBezTo>
                  <a:pt x="465434" y="210535"/>
                  <a:pt x="449451" y="230845"/>
                  <a:pt x="433953" y="251509"/>
                </a:cubicBezTo>
                <a:cubicBezTo>
                  <a:pt x="418420" y="298106"/>
                  <a:pt x="420839" y="304442"/>
                  <a:pt x="387458" y="344499"/>
                </a:cubicBezTo>
                <a:cubicBezTo>
                  <a:pt x="373427" y="361337"/>
                  <a:pt x="354114" y="373460"/>
                  <a:pt x="340963" y="390994"/>
                </a:cubicBezTo>
                <a:cubicBezTo>
                  <a:pt x="322889" y="415092"/>
                  <a:pt x="310433" y="442941"/>
                  <a:pt x="294468" y="468485"/>
                </a:cubicBezTo>
                <a:cubicBezTo>
                  <a:pt x="284596" y="484280"/>
                  <a:pt x="272390" y="498628"/>
                  <a:pt x="263471" y="514980"/>
                </a:cubicBezTo>
                <a:cubicBezTo>
                  <a:pt x="241345" y="555545"/>
                  <a:pt x="216090" y="595131"/>
                  <a:pt x="201478" y="638967"/>
                </a:cubicBezTo>
                <a:lnTo>
                  <a:pt x="170481" y="731956"/>
                </a:lnTo>
                <a:cubicBezTo>
                  <a:pt x="165315" y="747454"/>
                  <a:pt x="162289" y="763839"/>
                  <a:pt x="154983" y="778451"/>
                </a:cubicBezTo>
                <a:lnTo>
                  <a:pt x="123986" y="840445"/>
                </a:lnTo>
                <a:cubicBezTo>
                  <a:pt x="112184" y="887653"/>
                  <a:pt x="95293" y="948215"/>
                  <a:pt x="92990" y="995428"/>
                </a:cubicBezTo>
                <a:cubicBezTo>
                  <a:pt x="62730" y="1615774"/>
                  <a:pt x="123032" y="1355715"/>
                  <a:pt x="61993" y="1599862"/>
                </a:cubicBezTo>
                <a:cubicBezTo>
                  <a:pt x="56827" y="1661855"/>
                  <a:pt x="53007" y="1723975"/>
                  <a:pt x="46495" y="1785841"/>
                </a:cubicBezTo>
                <a:cubicBezTo>
                  <a:pt x="42671" y="1822170"/>
                  <a:pt x="34460" y="1857964"/>
                  <a:pt x="30997" y="1894329"/>
                </a:cubicBezTo>
                <a:cubicBezTo>
                  <a:pt x="24122" y="1966512"/>
                  <a:pt x="20664" y="2038980"/>
                  <a:pt x="15498" y="2111306"/>
                </a:cubicBezTo>
                <a:cubicBezTo>
                  <a:pt x="10332" y="2292119"/>
                  <a:pt x="0" y="2472859"/>
                  <a:pt x="0" y="2653746"/>
                </a:cubicBezTo>
                <a:cubicBezTo>
                  <a:pt x="0" y="2772679"/>
                  <a:pt x="6376" y="2891625"/>
                  <a:pt x="15498" y="3010207"/>
                </a:cubicBezTo>
                <a:cubicBezTo>
                  <a:pt x="19056" y="3056460"/>
                  <a:pt x="76029" y="3124250"/>
                  <a:pt x="92990" y="3149692"/>
                </a:cubicBezTo>
                <a:cubicBezTo>
                  <a:pt x="150678" y="3236225"/>
                  <a:pt x="96432" y="3167773"/>
                  <a:pt x="216976" y="3258180"/>
                </a:cubicBezTo>
                <a:cubicBezTo>
                  <a:pt x="245267" y="3279398"/>
                  <a:pt x="349065" y="3359036"/>
                  <a:pt x="371959" y="3366668"/>
                </a:cubicBezTo>
                <a:cubicBezTo>
                  <a:pt x="387457" y="3371834"/>
                  <a:pt x="404173" y="3374233"/>
                  <a:pt x="418454" y="3382167"/>
                </a:cubicBezTo>
                <a:cubicBezTo>
                  <a:pt x="451019" y="3400259"/>
                  <a:pt x="475303" y="3435125"/>
                  <a:pt x="511444" y="3444160"/>
                </a:cubicBezTo>
                <a:cubicBezTo>
                  <a:pt x="589286" y="3463620"/>
                  <a:pt x="553230" y="3452922"/>
                  <a:pt x="619932" y="3475156"/>
                </a:cubicBezTo>
                <a:cubicBezTo>
                  <a:pt x="898902" y="3469990"/>
                  <a:pt x="1178209" y="3474323"/>
                  <a:pt x="1456841" y="3459658"/>
                </a:cubicBezTo>
                <a:cubicBezTo>
                  <a:pt x="1475442" y="3458679"/>
                  <a:pt x="1486676" y="3436992"/>
                  <a:pt x="1503336" y="3428662"/>
                </a:cubicBezTo>
                <a:cubicBezTo>
                  <a:pt x="1528114" y="3416273"/>
                  <a:pt x="1588643" y="3404288"/>
                  <a:pt x="1611824" y="3397665"/>
                </a:cubicBezTo>
                <a:cubicBezTo>
                  <a:pt x="1627532" y="3393177"/>
                  <a:pt x="1642821" y="3387333"/>
                  <a:pt x="1658319" y="3382167"/>
                </a:cubicBezTo>
                <a:cubicBezTo>
                  <a:pt x="1714840" y="3212601"/>
                  <a:pt x="1624697" y="3469441"/>
                  <a:pt x="1704814" y="3289177"/>
                </a:cubicBezTo>
                <a:cubicBezTo>
                  <a:pt x="1718084" y="3259320"/>
                  <a:pt x="1725478" y="3227184"/>
                  <a:pt x="1735810" y="3196187"/>
                </a:cubicBezTo>
                <a:lnTo>
                  <a:pt x="1751308" y="3149692"/>
                </a:lnTo>
                <a:cubicBezTo>
                  <a:pt x="1756474" y="3134194"/>
                  <a:pt x="1763603" y="3119217"/>
                  <a:pt x="1766807" y="3103197"/>
                </a:cubicBezTo>
                <a:cubicBezTo>
                  <a:pt x="1771973" y="3077367"/>
                  <a:pt x="1775374" y="3051120"/>
                  <a:pt x="1782305" y="3025706"/>
                </a:cubicBezTo>
                <a:cubicBezTo>
                  <a:pt x="1790902" y="2994184"/>
                  <a:pt x="1802970" y="2963713"/>
                  <a:pt x="1813302" y="2932716"/>
                </a:cubicBezTo>
                <a:lnTo>
                  <a:pt x="1828800" y="2886221"/>
                </a:lnTo>
                <a:cubicBezTo>
                  <a:pt x="1833966" y="2793231"/>
                  <a:pt x="1835468" y="2699965"/>
                  <a:pt x="1844298" y="2607251"/>
                </a:cubicBezTo>
                <a:cubicBezTo>
                  <a:pt x="1845847" y="2590988"/>
                  <a:pt x="1859072" y="2577077"/>
                  <a:pt x="1859797" y="2560756"/>
                </a:cubicBezTo>
                <a:cubicBezTo>
                  <a:pt x="1869434" y="2343933"/>
                  <a:pt x="1865868" y="2126661"/>
                  <a:pt x="1875295" y="1909828"/>
                </a:cubicBezTo>
                <a:cubicBezTo>
                  <a:pt x="1876466" y="1882887"/>
                  <a:pt x="1918188" y="1765652"/>
                  <a:pt x="1921790" y="1754845"/>
                </a:cubicBezTo>
                <a:cubicBezTo>
                  <a:pt x="1973873" y="1598597"/>
                  <a:pt x="1894407" y="1840953"/>
                  <a:pt x="1952786" y="1646356"/>
                </a:cubicBezTo>
                <a:cubicBezTo>
                  <a:pt x="1962175" y="1615061"/>
                  <a:pt x="1983783" y="1553367"/>
                  <a:pt x="1983783" y="1553367"/>
                </a:cubicBezTo>
                <a:cubicBezTo>
                  <a:pt x="1988949" y="1506872"/>
                  <a:pt x="1995046" y="1460471"/>
                  <a:pt x="1999281" y="1413882"/>
                </a:cubicBezTo>
                <a:cubicBezTo>
                  <a:pt x="2020220" y="1183554"/>
                  <a:pt x="1992464" y="1279352"/>
                  <a:pt x="2030278" y="1165909"/>
                </a:cubicBezTo>
                <a:cubicBezTo>
                  <a:pt x="2046591" y="855964"/>
                  <a:pt x="2045776" y="969733"/>
                  <a:pt x="2045776" y="824946"/>
                </a:cubicBezTo>
              </a:path>
            </a:pathLst>
          </a:custGeom>
          <a:ln w="38100">
            <a:noFill/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олилиния 27"/>
          <p:cNvSpPr/>
          <p:nvPr/>
        </p:nvSpPr>
        <p:spPr>
          <a:xfrm>
            <a:off x="6974237" y="2944105"/>
            <a:ext cx="1472339" cy="2300228"/>
          </a:xfrm>
          <a:custGeom>
            <a:avLst/>
            <a:gdLst>
              <a:gd name="connsiteX0" fmla="*/ 232475 w 1472339"/>
              <a:gd name="connsiteY0" fmla="*/ 109061 h 2300228"/>
              <a:gd name="connsiteX1" fmla="*/ 185980 w 1472339"/>
              <a:gd name="connsiteY1" fmla="*/ 248546 h 2300228"/>
              <a:gd name="connsiteX2" fmla="*/ 154983 w 1472339"/>
              <a:gd name="connsiteY2" fmla="*/ 341536 h 2300228"/>
              <a:gd name="connsiteX3" fmla="*/ 139485 w 1472339"/>
              <a:gd name="connsiteY3" fmla="*/ 388031 h 2300228"/>
              <a:gd name="connsiteX4" fmla="*/ 108488 w 1472339"/>
              <a:gd name="connsiteY4" fmla="*/ 496519 h 2300228"/>
              <a:gd name="connsiteX5" fmla="*/ 77492 w 1472339"/>
              <a:gd name="connsiteY5" fmla="*/ 558512 h 2300228"/>
              <a:gd name="connsiteX6" fmla="*/ 61994 w 1472339"/>
              <a:gd name="connsiteY6" fmla="*/ 1100953 h 2300228"/>
              <a:gd name="connsiteX7" fmla="*/ 30997 w 1472339"/>
              <a:gd name="connsiteY7" fmla="*/ 1193942 h 2300228"/>
              <a:gd name="connsiteX8" fmla="*/ 15499 w 1472339"/>
              <a:gd name="connsiteY8" fmla="*/ 1240437 h 2300228"/>
              <a:gd name="connsiteX9" fmla="*/ 0 w 1472339"/>
              <a:gd name="connsiteY9" fmla="*/ 1286932 h 2300228"/>
              <a:gd name="connsiteX10" fmla="*/ 15499 w 1472339"/>
              <a:gd name="connsiteY10" fmla="*/ 1953359 h 2300228"/>
              <a:gd name="connsiteX11" fmla="*/ 30997 w 1472339"/>
              <a:gd name="connsiteY11" fmla="*/ 2030851 h 2300228"/>
              <a:gd name="connsiteX12" fmla="*/ 170482 w 1472339"/>
              <a:gd name="connsiteY12" fmla="*/ 2139339 h 2300228"/>
              <a:gd name="connsiteX13" fmla="*/ 263471 w 1472339"/>
              <a:gd name="connsiteY13" fmla="*/ 2201332 h 2300228"/>
              <a:gd name="connsiteX14" fmla="*/ 402956 w 1472339"/>
              <a:gd name="connsiteY14" fmla="*/ 2247827 h 2300228"/>
              <a:gd name="connsiteX15" fmla="*/ 449451 w 1472339"/>
              <a:gd name="connsiteY15" fmla="*/ 2263326 h 2300228"/>
              <a:gd name="connsiteX16" fmla="*/ 790414 w 1472339"/>
              <a:gd name="connsiteY16" fmla="*/ 2294322 h 2300228"/>
              <a:gd name="connsiteX17" fmla="*/ 1193370 w 1472339"/>
              <a:gd name="connsiteY17" fmla="*/ 2278824 h 2300228"/>
              <a:gd name="connsiteX18" fmla="*/ 1270861 w 1472339"/>
              <a:gd name="connsiteY18" fmla="*/ 2216831 h 2300228"/>
              <a:gd name="connsiteX19" fmla="*/ 1332855 w 1472339"/>
              <a:gd name="connsiteY19" fmla="*/ 2201332 h 2300228"/>
              <a:gd name="connsiteX20" fmla="*/ 1363851 w 1472339"/>
              <a:gd name="connsiteY20" fmla="*/ 2108342 h 2300228"/>
              <a:gd name="connsiteX21" fmla="*/ 1379349 w 1472339"/>
              <a:gd name="connsiteY21" fmla="*/ 2061848 h 2300228"/>
              <a:gd name="connsiteX22" fmla="*/ 1394848 w 1472339"/>
              <a:gd name="connsiteY22" fmla="*/ 1999854 h 2300228"/>
              <a:gd name="connsiteX23" fmla="*/ 1410346 w 1472339"/>
              <a:gd name="connsiteY23" fmla="*/ 1844871 h 2300228"/>
              <a:gd name="connsiteX24" fmla="*/ 1456841 w 1472339"/>
              <a:gd name="connsiteY24" fmla="*/ 1596898 h 2300228"/>
              <a:gd name="connsiteX25" fmla="*/ 1472339 w 1472339"/>
              <a:gd name="connsiteY25" fmla="*/ 1503909 h 2300228"/>
              <a:gd name="connsiteX26" fmla="*/ 1456841 w 1472339"/>
              <a:gd name="connsiteY26" fmla="*/ 357034 h 2300228"/>
              <a:gd name="connsiteX27" fmla="*/ 1410346 w 1472339"/>
              <a:gd name="connsiteY27" fmla="*/ 264044 h 2300228"/>
              <a:gd name="connsiteX28" fmla="*/ 1348353 w 1472339"/>
              <a:gd name="connsiteY28" fmla="*/ 233048 h 2300228"/>
              <a:gd name="connsiteX29" fmla="*/ 1208868 w 1472339"/>
              <a:gd name="connsiteY29" fmla="*/ 155556 h 2300228"/>
              <a:gd name="connsiteX30" fmla="*/ 1162373 w 1472339"/>
              <a:gd name="connsiteY30" fmla="*/ 140058 h 2300228"/>
              <a:gd name="connsiteX31" fmla="*/ 1100380 w 1472339"/>
              <a:gd name="connsiteY31" fmla="*/ 93563 h 2300228"/>
              <a:gd name="connsiteX32" fmla="*/ 1053885 w 1472339"/>
              <a:gd name="connsiteY32" fmla="*/ 78064 h 2300228"/>
              <a:gd name="connsiteX33" fmla="*/ 852407 w 1472339"/>
              <a:gd name="connsiteY33" fmla="*/ 47068 h 2300228"/>
              <a:gd name="connsiteX34" fmla="*/ 387458 w 1472339"/>
              <a:gd name="connsiteY34" fmla="*/ 47068 h 2300228"/>
              <a:gd name="connsiteX35" fmla="*/ 294468 w 1472339"/>
              <a:gd name="connsiteY35" fmla="*/ 109061 h 2300228"/>
              <a:gd name="connsiteX36" fmla="*/ 263471 w 1472339"/>
              <a:gd name="connsiteY36" fmla="*/ 155556 h 2300228"/>
              <a:gd name="connsiteX37" fmla="*/ 185980 w 1472339"/>
              <a:gd name="connsiteY37" fmla="*/ 171054 h 2300228"/>
              <a:gd name="connsiteX38" fmla="*/ 154983 w 1472339"/>
              <a:gd name="connsiteY38" fmla="*/ 186553 h 2300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472339" h="2300228">
                <a:moveTo>
                  <a:pt x="232475" y="109061"/>
                </a:moveTo>
                <a:cubicBezTo>
                  <a:pt x="175245" y="194905"/>
                  <a:pt x="219389" y="114909"/>
                  <a:pt x="185980" y="248546"/>
                </a:cubicBezTo>
                <a:cubicBezTo>
                  <a:pt x="178056" y="280244"/>
                  <a:pt x="165315" y="310539"/>
                  <a:pt x="154983" y="341536"/>
                </a:cubicBezTo>
                <a:cubicBezTo>
                  <a:pt x="149817" y="357034"/>
                  <a:pt x="143447" y="372182"/>
                  <a:pt x="139485" y="388031"/>
                </a:cubicBezTo>
                <a:cubicBezTo>
                  <a:pt x="131618" y="419498"/>
                  <a:pt x="121831" y="465385"/>
                  <a:pt x="108488" y="496519"/>
                </a:cubicBezTo>
                <a:cubicBezTo>
                  <a:pt x="99387" y="517754"/>
                  <a:pt x="87824" y="537848"/>
                  <a:pt x="77492" y="558512"/>
                </a:cubicBezTo>
                <a:cubicBezTo>
                  <a:pt x="72326" y="739326"/>
                  <a:pt x="75194" y="920548"/>
                  <a:pt x="61994" y="1100953"/>
                </a:cubicBezTo>
                <a:cubicBezTo>
                  <a:pt x="59610" y="1133539"/>
                  <a:pt x="41329" y="1162946"/>
                  <a:pt x="30997" y="1193942"/>
                </a:cubicBezTo>
                <a:lnTo>
                  <a:pt x="15499" y="1240437"/>
                </a:lnTo>
                <a:lnTo>
                  <a:pt x="0" y="1286932"/>
                </a:lnTo>
                <a:cubicBezTo>
                  <a:pt x="5166" y="1509074"/>
                  <a:pt x="6248" y="1731349"/>
                  <a:pt x="15499" y="1953359"/>
                </a:cubicBezTo>
                <a:cubicBezTo>
                  <a:pt x="16596" y="1979678"/>
                  <a:pt x="19216" y="2007290"/>
                  <a:pt x="30997" y="2030851"/>
                </a:cubicBezTo>
                <a:cubicBezTo>
                  <a:pt x="49206" y="2067270"/>
                  <a:pt x="152104" y="2127087"/>
                  <a:pt x="170482" y="2139339"/>
                </a:cubicBezTo>
                <a:lnTo>
                  <a:pt x="263471" y="2201332"/>
                </a:lnTo>
                <a:lnTo>
                  <a:pt x="402956" y="2247827"/>
                </a:lnTo>
                <a:cubicBezTo>
                  <a:pt x="418454" y="2252993"/>
                  <a:pt x="433214" y="2261522"/>
                  <a:pt x="449451" y="2263326"/>
                </a:cubicBezTo>
                <a:cubicBezTo>
                  <a:pt x="655882" y="2286262"/>
                  <a:pt x="542293" y="2275236"/>
                  <a:pt x="790414" y="2294322"/>
                </a:cubicBezTo>
                <a:cubicBezTo>
                  <a:pt x="924733" y="2289156"/>
                  <a:pt x="1060667" y="2300228"/>
                  <a:pt x="1193370" y="2278824"/>
                </a:cubicBezTo>
                <a:cubicBezTo>
                  <a:pt x="1226027" y="2273557"/>
                  <a:pt x="1241945" y="2232896"/>
                  <a:pt x="1270861" y="2216831"/>
                </a:cubicBezTo>
                <a:cubicBezTo>
                  <a:pt x="1289481" y="2206486"/>
                  <a:pt x="1312190" y="2206498"/>
                  <a:pt x="1332855" y="2201332"/>
                </a:cubicBezTo>
                <a:lnTo>
                  <a:pt x="1363851" y="2108342"/>
                </a:lnTo>
                <a:cubicBezTo>
                  <a:pt x="1369017" y="2092844"/>
                  <a:pt x="1375387" y="2077697"/>
                  <a:pt x="1379349" y="2061848"/>
                </a:cubicBezTo>
                <a:lnTo>
                  <a:pt x="1394848" y="1999854"/>
                </a:lnTo>
                <a:cubicBezTo>
                  <a:pt x="1400014" y="1948193"/>
                  <a:pt x="1403906" y="1896389"/>
                  <a:pt x="1410346" y="1844871"/>
                </a:cubicBezTo>
                <a:cubicBezTo>
                  <a:pt x="1421430" y="1756198"/>
                  <a:pt x="1441602" y="1688332"/>
                  <a:pt x="1456841" y="1596898"/>
                </a:cubicBezTo>
                <a:lnTo>
                  <a:pt x="1472339" y="1503909"/>
                </a:lnTo>
                <a:cubicBezTo>
                  <a:pt x="1467173" y="1121617"/>
                  <a:pt x="1466768" y="739232"/>
                  <a:pt x="1456841" y="357034"/>
                </a:cubicBezTo>
                <a:cubicBezTo>
                  <a:pt x="1456233" y="333607"/>
                  <a:pt x="1426712" y="277683"/>
                  <a:pt x="1410346" y="264044"/>
                </a:cubicBezTo>
                <a:cubicBezTo>
                  <a:pt x="1392597" y="249254"/>
                  <a:pt x="1369017" y="243380"/>
                  <a:pt x="1348353" y="233048"/>
                </a:cubicBezTo>
                <a:cubicBezTo>
                  <a:pt x="1278755" y="163450"/>
                  <a:pt x="1322651" y="193484"/>
                  <a:pt x="1208868" y="155556"/>
                </a:cubicBezTo>
                <a:lnTo>
                  <a:pt x="1162373" y="140058"/>
                </a:lnTo>
                <a:cubicBezTo>
                  <a:pt x="1141709" y="124560"/>
                  <a:pt x="1122807" y="106379"/>
                  <a:pt x="1100380" y="93563"/>
                </a:cubicBezTo>
                <a:cubicBezTo>
                  <a:pt x="1086196" y="85458"/>
                  <a:pt x="1069593" y="82552"/>
                  <a:pt x="1053885" y="78064"/>
                </a:cubicBezTo>
                <a:cubicBezTo>
                  <a:pt x="968475" y="53661"/>
                  <a:pt x="964815" y="59558"/>
                  <a:pt x="852407" y="47068"/>
                </a:cubicBezTo>
                <a:cubicBezTo>
                  <a:pt x="679501" y="3842"/>
                  <a:pt x="688693" y="0"/>
                  <a:pt x="387458" y="47068"/>
                </a:cubicBezTo>
                <a:cubicBezTo>
                  <a:pt x="350651" y="52819"/>
                  <a:pt x="294468" y="109061"/>
                  <a:pt x="294468" y="109061"/>
                </a:cubicBezTo>
                <a:cubicBezTo>
                  <a:pt x="284136" y="124559"/>
                  <a:pt x="279644" y="146315"/>
                  <a:pt x="263471" y="155556"/>
                </a:cubicBezTo>
                <a:cubicBezTo>
                  <a:pt x="240600" y="168625"/>
                  <a:pt x="211308" y="163817"/>
                  <a:pt x="185980" y="171054"/>
                </a:cubicBezTo>
                <a:cubicBezTo>
                  <a:pt x="174873" y="174228"/>
                  <a:pt x="165315" y="181387"/>
                  <a:pt x="154983" y="186553"/>
                </a:cubicBezTo>
              </a:path>
            </a:pathLst>
          </a:custGeom>
          <a:ln w="38100">
            <a:noFill/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179512" y="116632"/>
            <a:ext cx="76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4. Признаки предметов</a:t>
            </a: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 flipH="1">
            <a:off x="1443681" y="1700808"/>
            <a:ext cx="392016" cy="4392488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276145" y="5415607"/>
            <a:ext cx="9573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узкие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1724345" y="5415607"/>
            <a:ext cx="15087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широкие 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917468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7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30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Двойная волна 7"/>
          <p:cNvSpPr/>
          <p:nvPr/>
        </p:nvSpPr>
        <p:spPr>
          <a:xfrm rot="16625744">
            <a:off x="4535968" y="3479251"/>
            <a:ext cx="3002383" cy="187236"/>
          </a:xfrm>
          <a:prstGeom prst="doubleWave">
            <a:avLst/>
          </a:prstGeom>
          <a:solidFill>
            <a:srgbClr val="F66072"/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Двойная волна 8"/>
          <p:cNvSpPr/>
          <p:nvPr/>
        </p:nvSpPr>
        <p:spPr>
          <a:xfrm rot="16631206">
            <a:off x="3664493" y="3479397"/>
            <a:ext cx="3002383" cy="187236"/>
          </a:xfrm>
          <a:prstGeom prst="doubleWave">
            <a:avLst/>
          </a:prstGeom>
          <a:solidFill>
            <a:srgbClr val="92D050"/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Двойная волна 9"/>
          <p:cNvSpPr/>
          <p:nvPr/>
        </p:nvSpPr>
        <p:spPr>
          <a:xfrm rot="16683475">
            <a:off x="4060880" y="3480981"/>
            <a:ext cx="3002383" cy="187236"/>
          </a:xfrm>
          <a:prstGeom prst="doubleWave">
            <a:avLst/>
          </a:prstGeom>
          <a:solidFill>
            <a:srgbClr val="FF0000"/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Двойная волна 11"/>
          <p:cNvSpPr/>
          <p:nvPr/>
        </p:nvSpPr>
        <p:spPr>
          <a:xfrm rot="16625744">
            <a:off x="5107765" y="3366334"/>
            <a:ext cx="2995761" cy="453275"/>
          </a:xfrm>
          <a:prstGeom prst="doubleWave">
            <a:avLst/>
          </a:prstGeom>
          <a:solidFill>
            <a:srgbClr val="0094C8"/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Двойная волна 12"/>
          <p:cNvSpPr/>
          <p:nvPr/>
        </p:nvSpPr>
        <p:spPr>
          <a:xfrm rot="16625744">
            <a:off x="6436101" y="3989977"/>
            <a:ext cx="1712155" cy="483600"/>
          </a:xfrm>
          <a:prstGeom prst="doubleWave">
            <a:avLst/>
          </a:prstGeom>
          <a:solidFill>
            <a:srgbClr val="7030A0"/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Двойная волна 13"/>
          <p:cNvSpPr/>
          <p:nvPr/>
        </p:nvSpPr>
        <p:spPr>
          <a:xfrm rot="16625744">
            <a:off x="7216740" y="4018063"/>
            <a:ext cx="1648763" cy="491309"/>
          </a:xfrm>
          <a:prstGeom prst="doubleWave">
            <a:avLst/>
          </a:prstGeom>
          <a:solidFill>
            <a:srgbClr val="FFFF00"/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Двойная волна 16"/>
          <p:cNvSpPr/>
          <p:nvPr/>
        </p:nvSpPr>
        <p:spPr>
          <a:xfrm rot="16625744">
            <a:off x="-93030" y="3516852"/>
            <a:ext cx="3073423" cy="183075"/>
          </a:xfrm>
          <a:prstGeom prst="doubleWave">
            <a:avLst/>
          </a:prstGeom>
          <a:solidFill>
            <a:srgbClr val="FFFF00"/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Двойная волна 17"/>
          <p:cNvSpPr/>
          <p:nvPr/>
        </p:nvSpPr>
        <p:spPr>
          <a:xfrm rot="16631206">
            <a:off x="-945139" y="3517001"/>
            <a:ext cx="3073423" cy="183075"/>
          </a:xfrm>
          <a:prstGeom prst="doubleWave">
            <a:avLst/>
          </a:prstGeom>
          <a:solidFill>
            <a:srgbClr val="0070C0"/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войная волна 18"/>
          <p:cNvSpPr/>
          <p:nvPr/>
        </p:nvSpPr>
        <p:spPr>
          <a:xfrm rot="16683475">
            <a:off x="-557560" y="3518622"/>
            <a:ext cx="3073423" cy="183075"/>
          </a:xfrm>
          <a:prstGeom prst="doubleWave">
            <a:avLst/>
          </a:prstGeom>
          <a:solidFill>
            <a:srgbClr val="00B050"/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войная волна 19"/>
          <p:cNvSpPr/>
          <p:nvPr/>
        </p:nvSpPr>
        <p:spPr>
          <a:xfrm rot="16625744">
            <a:off x="466212" y="3407366"/>
            <a:ext cx="3066645" cy="443202"/>
          </a:xfrm>
          <a:prstGeom prst="doubleWave">
            <a:avLst/>
          </a:prstGeom>
          <a:solidFill>
            <a:srgbClr val="F66072"/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Двойная волна 20"/>
          <p:cNvSpPr/>
          <p:nvPr/>
        </p:nvSpPr>
        <p:spPr>
          <a:xfrm rot="16625744">
            <a:off x="1794478" y="4046462"/>
            <a:ext cx="1752667" cy="472854"/>
          </a:xfrm>
          <a:prstGeom prst="doubleWave">
            <a:avLst/>
          </a:prstGeom>
          <a:solidFill>
            <a:srgbClr val="00B0F0"/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Двойная волна 21"/>
          <p:cNvSpPr/>
          <p:nvPr/>
        </p:nvSpPr>
        <p:spPr>
          <a:xfrm rot="16625744">
            <a:off x="2559223" y="4075389"/>
            <a:ext cx="1687776" cy="480391"/>
          </a:xfrm>
          <a:prstGeom prst="doubleWave">
            <a:avLst/>
          </a:prstGeom>
          <a:solidFill>
            <a:srgbClr val="007A37"/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rot="5400000">
            <a:off x="1643042" y="3643314"/>
            <a:ext cx="514353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9512" y="116632"/>
            <a:ext cx="76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4. Признаки предметов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939515" y="5415607"/>
            <a:ext cx="15001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короткие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6145" y="5415607"/>
            <a:ext cx="9573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узкие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24345" y="5415607"/>
            <a:ext cx="15087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широкие 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85980" y="571480"/>
            <a:ext cx="83865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5. Назовите ленточки: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узкие- широкие                                     длинные - короткие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H="1">
            <a:off x="1443681" y="1700808"/>
            <a:ext cx="392016" cy="4392488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4967256" y="5415607"/>
            <a:ext cx="14478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длинные</a:t>
            </a:r>
            <a:endParaRPr lang="ru-RU" dirty="0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 flipH="1">
            <a:off x="6743507" y="1700808"/>
            <a:ext cx="392016" cy="4392488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7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4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Таблица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846611"/>
              </p:ext>
            </p:extLst>
          </p:nvPr>
        </p:nvGraphicFramePr>
        <p:xfrm>
          <a:off x="2843808" y="1389232"/>
          <a:ext cx="5616624" cy="49200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4156"/>
                <a:gridCol w="1404156"/>
                <a:gridCol w="1404156"/>
                <a:gridCol w="1404156"/>
              </a:tblGrid>
              <a:tr h="81563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8402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28402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364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Прямоугольник 25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6156176" y="3621044"/>
            <a:ext cx="576064" cy="100811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3393780" y="2567682"/>
            <a:ext cx="340216" cy="64807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3203848" y="4891608"/>
            <a:ext cx="720080" cy="1180728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блако 29"/>
          <p:cNvSpPr/>
          <p:nvPr/>
        </p:nvSpPr>
        <p:spPr>
          <a:xfrm>
            <a:off x="4572000" y="1484784"/>
            <a:ext cx="1008112" cy="648072"/>
          </a:xfrm>
          <a:prstGeom prst="cloud">
            <a:avLst/>
          </a:prstGeom>
          <a:solidFill>
            <a:srgbClr val="7030A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блако 30"/>
          <p:cNvSpPr/>
          <p:nvPr/>
        </p:nvSpPr>
        <p:spPr>
          <a:xfrm>
            <a:off x="5796136" y="1484784"/>
            <a:ext cx="1008112" cy="648072"/>
          </a:xfrm>
          <a:prstGeom prst="cloud">
            <a:avLst/>
          </a:prstGeom>
          <a:solidFill>
            <a:schemeClr val="accent6">
              <a:lumMod val="75000"/>
            </a:schemeClr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блако 31"/>
          <p:cNvSpPr/>
          <p:nvPr/>
        </p:nvSpPr>
        <p:spPr>
          <a:xfrm>
            <a:off x="7236296" y="1484784"/>
            <a:ext cx="1008112" cy="648072"/>
          </a:xfrm>
          <a:prstGeom prst="cloud">
            <a:avLst/>
          </a:prstGeom>
          <a:solidFill>
            <a:srgbClr val="0094C8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7641948" y="2590754"/>
            <a:ext cx="340216" cy="648072"/>
          </a:xfrm>
          <a:prstGeom prst="rect">
            <a:avLst/>
          </a:prstGeom>
          <a:solidFill>
            <a:srgbClr val="0094C8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3275856" y="3645024"/>
            <a:ext cx="576064" cy="100811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4689532" y="4912568"/>
            <a:ext cx="720080" cy="1180728"/>
          </a:xfrm>
          <a:prstGeom prst="rect">
            <a:avLst/>
          </a:prstGeom>
          <a:solidFill>
            <a:srgbClr val="7030A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179512" y="581779"/>
            <a:ext cx="88216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Какие фигуры надо нарисовать Пете в «квартирках» домика-таблицы.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79512" y="116632"/>
            <a:ext cx="76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4. Признаки предметов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38711" y="1806471"/>
            <a:ext cx="1908305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выше- ниже</a:t>
            </a:r>
            <a:endParaRPr lang="ru-RU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9" name="Группа 38"/>
          <p:cNvGrpSpPr/>
          <p:nvPr/>
        </p:nvGrpSpPr>
        <p:grpSpPr>
          <a:xfrm>
            <a:off x="254383" y="2533047"/>
            <a:ext cx="1908305" cy="461665"/>
            <a:chOff x="2098822" y="5949280"/>
            <a:chExt cx="1908305" cy="461665"/>
          </a:xfrm>
        </p:grpSpPr>
        <p:sp>
          <p:nvSpPr>
            <p:cNvPr id="40" name="TextBox 39"/>
            <p:cNvSpPr txBox="1"/>
            <p:nvPr/>
          </p:nvSpPr>
          <p:spPr>
            <a:xfrm>
              <a:off x="2098822" y="5949280"/>
              <a:ext cx="1908305" cy="46166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шире - уже</a:t>
              </a:r>
              <a:endParaRPr lang="ru-RU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1" name="Прямая соединительная линия 40"/>
            <p:cNvCxnSpPr/>
            <p:nvPr/>
          </p:nvCxnSpPr>
          <p:spPr>
            <a:xfrm flipV="1">
              <a:off x="3275856" y="5949280"/>
              <a:ext cx="108012" cy="115414"/>
            </a:xfrm>
            <a:prstGeom prst="line">
              <a:avLst/>
            </a:prstGeom>
            <a:ln w="28575">
              <a:solidFill>
                <a:schemeClr val="tx2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TextBox 41"/>
          <p:cNvSpPr txBox="1"/>
          <p:nvPr/>
        </p:nvSpPr>
        <p:spPr>
          <a:xfrm>
            <a:off x="251520" y="3331172"/>
            <a:ext cx="2200393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фиолетовый</a:t>
            </a:r>
            <a:endParaRPr lang="ru-RU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51520" y="4047455"/>
            <a:ext cx="2200393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коричневый</a:t>
            </a:r>
            <a:endParaRPr lang="ru-RU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51520" y="4797152"/>
            <a:ext cx="2200393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голубой</a:t>
            </a:r>
            <a:endParaRPr lang="ru-RU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50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Таблица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846611"/>
              </p:ext>
            </p:extLst>
          </p:nvPr>
        </p:nvGraphicFramePr>
        <p:xfrm>
          <a:off x="2843808" y="1389232"/>
          <a:ext cx="5616624" cy="49200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4156"/>
                <a:gridCol w="1404156"/>
                <a:gridCol w="1404156"/>
                <a:gridCol w="1404156"/>
              </a:tblGrid>
              <a:tr h="81563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8402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28402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364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Прямоугольник 25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6156176" y="3621044"/>
            <a:ext cx="576064" cy="100811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3393780" y="2567682"/>
            <a:ext cx="340216" cy="64807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3203848" y="4891608"/>
            <a:ext cx="720080" cy="1180728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блако 29"/>
          <p:cNvSpPr/>
          <p:nvPr/>
        </p:nvSpPr>
        <p:spPr>
          <a:xfrm>
            <a:off x="4572000" y="1484784"/>
            <a:ext cx="1008112" cy="648072"/>
          </a:xfrm>
          <a:prstGeom prst="cloud">
            <a:avLst/>
          </a:prstGeom>
          <a:solidFill>
            <a:srgbClr val="7030A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блако 30"/>
          <p:cNvSpPr/>
          <p:nvPr/>
        </p:nvSpPr>
        <p:spPr>
          <a:xfrm>
            <a:off x="5796136" y="1484784"/>
            <a:ext cx="1008112" cy="648072"/>
          </a:xfrm>
          <a:prstGeom prst="cloud">
            <a:avLst/>
          </a:prstGeom>
          <a:solidFill>
            <a:schemeClr val="accent6">
              <a:lumMod val="75000"/>
            </a:schemeClr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блако 31"/>
          <p:cNvSpPr/>
          <p:nvPr/>
        </p:nvSpPr>
        <p:spPr>
          <a:xfrm>
            <a:off x="7236296" y="1484784"/>
            <a:ext cx="1008112" cy="648072"/>
          </a:xfrm>
          <a:prstGeom prst="cloud">
            <a:avLst/>
          </a:prstGeom>
          <a:solidFill>
            <a:srgbClr val="0094C8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7641948" y="2590754"/>
            <a:ext cx="340216" cy="648072"/>
          </a:xfrm>
          <a:prstGeom prst="rect">
            <a:avLst/>
          </a:prstGeom>
          <a:solidFill>
            <a:srgbClr val="0094C8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3275856" y="3645024"/>
            <a:ext cx="576064" cy="100811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4689532" y="4912568"/>
            <a:ext cx="720080" cy="1180728"/>
          </a:xfrm>
          <a:prstGeom prst="rect">
            <a:avLst/>
          </a:prstGeom>
          <a:solidFill>
            <a:srgbClr val="7030A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179512" y="581779"/>
            <a:ext cx="88216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Какие фигуры надо нарисовать Пете в «квартирках» домика-таблицы.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79512" y="116632"/>
            <a:ext cx="76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4. Признаки предметов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38711" y="1806471"/>
            <a:ext cx="1908305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выше- ниже</a:t>
            </a:r>
            <a:endParaRPr lang="ru-RU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9" name="Группа 38"/>
          <p:cNvGrpSpPr/>
          <p:nvPr/>
        </p:nvGrpSpPr>
        <p:grpSpPr>
          <a:xfrm>
            <a:off x="254383" y="2533047"/>
            <a:ext cx="1908305" cy="461665"/>
            <a:chOff x="2098822" y="5949280"/>
            <a:chExt cx="1908305" cy="461665"/>
          </a:xfrm>
        </p:grpSpPr>
        <p:sp>
          <p:nvSpPr>
            <p:cNvPr id="40" name="TextBox 39"/>
            <p:cNvSpPr txBox="1"/>
            <p:nvPr/>
          </p:nvSpPr>
          <p:spPr>
            <a:xfrm>
              <a:off x="2098822" y="5949280"/>
              <a:ext cx="1908305" cy="46166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шире - уже</a:t>
              </a:r>
              <a:endParaRPr lang="ru-RU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1" name="Прямая соединительная линия 40"/>
            <p:cNvCxnSpPr/>
            <p:nvPr/>
          </p:nvCxnSpPr>
          <p:spPr>
            <a:xfrm flipV="1">
              <a:off x="3275856" y="5949280"/>
              <a:ext cx="108012" cy="115414"/>
            </a:xfrm>
            <a:prstGeom prst="line">
              <a:avLst/>
            </a:prstGeom>
            <a:ln w="28575">
              <a:solidFill>
                <a:schemeClr val="tx2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TextBox 41"/>
          <p:cNvSpPr txBox="1"/>
          <p:nvPr/>
        </p:nvSpPr>
        <p:spPr>
          <a:xfrm>
            <a:off x="251520" y="3331172"/>
            <a:ext cx="2200393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фиолетовый</a:t>
            </a:r>
            <a:endParaRPr lang="ru-RU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51520" y="4047455"/>
            <a:ext cx="2200393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коричневый</a:t>
            </a:r>
            <a:endParaRPr lang="ru-RU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51520" y="4797152"/>
            <a:ext cx="2200393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голубой</a:t>
            </a:r>
            <a:endParaRPr lang="ru-RU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6215616" y="2590754"/>
            <a:ext cx="340216" cy="64807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4879464" y="2590754"/>
            <a:ext cx="340216" cy="648072"/>
          </a:xfrm>
          <a:prstGeom prst="rect">
            <a:avLst/>
          </a:prstGeom>
          <a:solidFill>
            <a:srgbClr val="7030A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7524024" y="3621044"/>
            <a:ext cx="576064" cy="1008112"/>
          </a:xfrm>
          <a:prstGeom prst="rect">
            <a:avLst/>
          </a:prstGeom>
          <a:solidFill>
            <a:srgbClr val="0094C8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4761540" y="3621044"/>
            <a:ext cx="576064" cy="1008112"/>
          </a:xfrm>
          <a:prstGeom prst="rect">
            <a:avLst/>
          </a:prstGeom>
          <a:solidFill>
            <a:srgbClr val="7030A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6084168" y="4912568"/>
            <a:ext cx="720080" cy="11807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7452320" y="4912568"/>
            <a:ext cx="720080" cy="1180728"/>
          </a:xfrm>
          <a:prstGeom prst="rect">
            <a:avLst/>
          </a:prstGeom>
          <a:solidFill>
            <a:srgbClr val="0094C8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0509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071670" y="2357431"/>
            <a:ext cx="4357718" cy="1200329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ru-RU" sz="7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Спасибо!</a:t>
            </a:r>
            <a:endParaRPr lang="ru-RU" sz="7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24607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301</TotalTime>
  <Words>256</Words>
  <Application>Microsoft Office PowerPoint</Application>
  <PresentationFormat>Экран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Официальная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Анна</dc:creator>
  <cp:lastModifiedBy>Танюша</cp:lastModifiedBy>
  <cp:revision>28</cp:revision>
  <dcterms:created xsi:type="dcterms:W3CDTF">2010-09-07T20:01:48Z</dcterms:created>
  <dcterms:modified xsi:type="dcterms:W3CDTF">2016-02-02T18:13:36Z</dcterms:modified>
</cp:coreProperties>
</file>