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6" r:id="rId3"/>
    <p:sldId id="270" r:id="rId4"/>
    <p:sldId id="257" r:id="rId5"/>
    <p:sldId id="258" r:id="rId6"/>
    <p:sldId id="259" r:id="rId7"/>
    <p:sldId id="262" r:id="rId8"/>
    <p:sldId id="263" r:id="rId9"/>
    <p:sldId id="27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5D152420-E749-497F-B6DD-493F11140FDC}">
          <p14:sldIdLst>
            <p14:sldId id="271"/>
            <p14:sldId id="256"/>
            <p14:sldId id="270"/>
            <p14:sldId id="257"/>
            <p14:sldId id="258"/>
            <p14:sldId id="259"/>
            <p14:sldId id="262"/>
            <p14:sldId id="263"/>
            <p14:sldId id="27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3300"/>
    <a:srgbClr val="F17B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2" d="100"/>
          <a:sy n="42" d="100"/>
        </p:scale>
        <p:origin x="-984" y="-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8596" y="1785926"/>
            <a:ext cx="1818173" cy="240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500298" y="2479669"/>
            <a:ext cx="1111122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857620" y="3122611"/>
            <a:ext cx="753568" cy="1008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142844" y="142852"/>
            <a:ext cx="74295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rgbClr val="D60093"/>
                </a:solidFill>
                <a:latin typeface="Times New Roman" pitchFamily="18" charset="0"/>
                <a:cs typeface="Times New Roman" pitchFamily="18" charset="0"/>
              </a:rPr>
              <a:t>«Моя математика» 1 класс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58148" y="357166"/>
            <a:ext cx="106330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Урок 3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81118" y="785794"/>
            <a:ext cx="839533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«Размер»</a:t>
            </a:r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85720" y="4143380"/>
            <a:ext cx="857256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Советы учителю.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Презентация к уроку составлена на основе заданий, расположенных в учебнике. Рекомендую открыть учебник на странице с данным уроком, прочитать задания и просмотреть их в данной презентации в режиме демонстрации.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Некоторые задания можно выполнять интерактивно. Например, продолжить ряд, сравнить или вставить пропущенные числа.</a:t>
            </a:r>
            <a:r>
              <a:rPr kumimoji="0" lang="ru-RU" b="0" i="1" u="none" strike="noStrike" cap="none" normalizeH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Для этого презентацию надо перевести в режим редактирования.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1476377"/>
            <a:ext cx="4929222" cy="2738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1946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 стрелкой 12"/>
          <p:cNvCxnSpPr/>
          <p:nvPr/>
        </p:nvCxnSpPr>
        <p:spPr>
          <a:xfrm>
            <a:off x="2143108" y="2281149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348281" y="214290"/>
            <a:ext cx="21281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3. Размер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0845" y="747871"/>
            <a:ext cx="8078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Катя нарисовала фигуры. Чем каждая следующая отличается от предыдущей? Как Кате продолжить ряд?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928802"/>
            <a:ext cx="8643998" cy="64294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285720" y="1928802"/>
            <a:ext cx="714380" cy="642942"/>
          </a:xfrm>
          <a:prstGeom prst="triangl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500166" y="1928802"/>
            <a:ext cx="714380" cy="642942"/>
          </a:xfrm>
          <a:prstGeom prst="rect">
            <a:avLst/>
          </a:prstGeom>
          <a:solidFill>
            <a:srgbClr val="0070C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714612" y="1928802"/>
            <a:ext cx="642942" cy="642942"/>
          </a:xfrm>
          <a:prstGeom prst="ellipse">
            <a:avLst/>
          </a:prstGeom>
          <a:solidFill>
            <a:srgbClr val="FFFF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4000496" y="1928802"/>
            <a:ext cx="928694" cy="642942"/>
          </a:xfrm>
          <a:prstGeom prst="ellipse">
            <a:avLst/>
          </a:prstGeom>
          <a:solidFill>
            <a:srgbClr val="7030A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643570" y="1928802"/>
            <a:ext cx="1285884" cy="642942"/>
          </a:xfrm>
          <a:prstGeom prst="rect">
            <a:avLst/>
          </a:prstGeom>
          <a:solidFill>
            <a:srgbClr val="FF33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928662" y="2285992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428992" y="2285992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028715" y="2250273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7000892" y="2285992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956376" y="1928802"/>
            <a:ext cx="759028" cy="70788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 ?</a:t>
            </a:r>
            <a:endParaRPr lang="ru-RU" sz="4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28596" y="3325682"/>
            <a:ext cx="1285884" cy="642942"/>
          </a:xfrm>
          <a:prstGeom prst="rect">
            <a:avLst/>
          </a:prstGeom>
          <a:solidFill>
            <a:srgbClr val="FF3300"/>
          </a:solidFill>
          <a:ln w="3175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2071670" y="3325682"/>
            <a:ext cx="928694" cy="642942"/>
          </a:xfrm>
          <a:prstGeom prst="ellipse">
            <a:avLst/>
          </a:prstGeom>
          <a:solidFill>
            <a:srgbClr val="7030A0"/>
          </a:solidFill>
          <a:ln w="3175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3357554" y="3325682"/>
            <a:ext cx="642942" cy="642942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214810" y="3325682"/>
            <a:ext cx="714380" cy="642942"/>
          </a:xfrm>
          <a:prstGeom prst="rect">
            <a:avLst/>
          </a:prstGeom>
          <a:solidFill>
            <a:srgbClr val="0070C0"/>
          </a:solidFill>
          <a:ln w="3175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авнобедренный треугольник 29"/>
          <p:cNvSpPr/>
          <p:nvPr/>
        </p:nvSpPr>
        <p:spPr>
          <a:xfrm>
            <a:off x="5357818" y="3325682"/>
            <a:ext cx="714380" cy="642942"/>
          </a:xfrm>
          <a:prstGeom prst="triangle">
            <a:avLst/>
          </a:prstGeom>
          <a:solidFill>
            <a:srgbClr val="FF0000"/>
          </a:solidFill>
          <a:ln w="3175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омб 26"/>
          <p:cNvSpPr/>
          <p:nvPr/>
        </p:nvSpPr>
        <p:spPr>
          <a:xfrm>
            <a:off x="2055296" y="4643446"/>
            <a:ext cx="1302258" cy="571504"/>
          </a:xfrm>
          <a:prstGeom prst="diamond">
            <a:avLst/>
          </a:prstGeom>
          <a:solidFill>
            <a:srgbClr val="0070C0"/>
          </a:solidFill>
          <a:ln w="3175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омб 30"/>
          <p:cNvSpPr/>
          <p:nvPr/>
        </p:nvSpPr>
        <p:spPr>
          <a:xfrm>
            <a:off x="3813714" y="4643446"/>
            <a:ext cx="1302258" cy="571504"/>
          </a:xfrm>
          <a:prstGeom prst="diamond">
            <a:avLst/>
          </a:prstGeom>
          <a:solidFill>
            <a:srgbClr val="FF0000"/>
          </a:solidFill>
          <a:ln w="3175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Ромб 31"/>
          <p:cNvSpPr/>
          <p:nvPr/>
        </p:nvSpPr>
        <p:spPr>
          <a:xfrm>
            <a:off x="360845" y="4630946"/>
            <a:ext cx="1302258" cy="571504"/>
          </a:xfrm>
          <a:prstGeom prst="diamond">
            <a:avLst/>
          </a:prstGeom>
          <a:solidFill>
            <a:srgbClr val="008000"/>
          </a:solidFill>
          <a:ln w="3175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285720" y="5445224"/>
            <a:ext cx="69757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этого презентацию надо перевести в режим редактирования.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" name="Прямая со стрелкой 12"/>
          <p:cNvCxnSpPr/>
          <p:nvPr/>
        </p:nvCxnSpPr>
        <p:spPr>
          <a:xfrm>
            <a:off x="2143108" y="2281149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348281" y="214290"/>
            <a:ext cx="21281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3. Размер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0845" y="747871"/>
            <a:ext cx="80788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Катя нарисовала фигуры. Чем каждая следующая отличается от предыдущей? Как Кате продолжить ряд?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928802"/>
            <a:ext cx="8643998" cy="642942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285720" y="1928802"/>
            <a:ext cx="714380" cy="642942"/>
          </a:xfrm>
          <a:prstGeom prst="triangle">
            <a:avLst/>
          </a:prstGeom>
          <a:solidFill>
            <a:srgbClr val="FF00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500166" y="1928802"/>
            <a:ext cx="714380" cy="642942"/>
          </a:xfrm>
          <a:prstGeom prst="rect">
            <a:avLst/>
          </a:prstGeom>
          <a:solidFill>
            <a:srgbClr val="0070C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714612" y="1928802"/>
            <a:ext cx="642942" cy="642942"/>
          </a:xfrm>
          <a:prstGeom prst="ellipse">
            <a:avLst/>
          </a:prstGeom>
          <a:solidFill>
            <a:srgbClr val="FFFF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4000496" y="1928802"/>
            <a:ext cx="928694" cy="642942"/>
          </a:xfrm>
          <a:prstGeom prst="ellipse">
            <a:avLst/>
          </a:prstGeom>
          <a:solidFill>
            <a:srgbClr val="7030A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643570" y="1928802"/>
            <a:ext cx="1285884" cy="642942"/>
          </a:xfrm>
          <a:prstGeom prst="rect">
            <a:avLst/>
          </a:prstGeom>
          <a:solidFill>
            <a:srgbClr val="FF3300"/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928662" y="2285992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3428992" y="2285992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028715" y="2250273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7000892" y="2285992"/>
            <a:ext cx="571504" cy="1588"/>
          </a:xfrm>
          <a:prstGeom prst="straightConnector1">
            <a:avLst/>
          </a:prstGeom>
          <a:ln w="381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956376" y="1928802"/>
            <a:ext cx="759028" cy="707886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 ?</a:t>
            </a:r>
            <a:endParaRPr lang="ru-RU" sz="40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28596" y="3325682"/>
            <a:ext cx="1285884" cy="642942"/>
          </a:xfrm>
          <a:prstGeom prst="rect">
            <a:avLst/>
          </a:prstGeom>
          <a:solidFill>
            <a:srgbClr val="FF3300"/>
          </a:solidFill>
          <a:ln w="3175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2071670" y="3325682"/>
            <a:ext cx="928694" cy="642942"/>
          </a:xfrm>
          <a:prstGeom prst="ellipse">
            <a:avLst/>
          </a:prstGeom>
          <a:solidFill>
            <a:srgbClr val="7030A0"/>
          </a:solidFill>
          <a:ln w="3175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3357554" y="3325682"/>
            <a:ext cx="642942" cy="642942"/>
          </a:xfrm>
          <a:prstGeom prst="ellipse">
            <a:avLst/>
          </a:prstGeom>
          <a:solidFill>
            <a:srgbClr val="FFFF00"/>
          </a:solidFill>
          <a:ln w="3175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4214810" y="3325682"/>
            <a:ext cx="714380" cy="642942"/>
          </a:xfrm>
          <a:prstGeom prst="rect">
            <a:avLst/>
          </a:prstGeom>
          <a:solidFill>
            <a:srgbClr val="0070C0"/>
          </a:solidFill>
          <a:ln w="3175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Равнобедренный треугольник 29"/>
          <p:cNvSpPr/>
          <p:nvPr/>
        </p:nvSpPr>
        <p:spPr>
          <a:xfrm>
            <a:off x="5357818" y="3325682"/>
            <a:ext cx="714380" cy="642942"/>
          </a:xfrm>
          <a:prstGeom prst="triangle">
            <a:avLst/>
          </a:prstGeom>
          <a:solidFill>
            <a:srgbClr val="FF0000"/>
          </a:solidFill>
          <a:ln w="3175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омб 21"/>
          <p:cNvSpPr/>
          <p:nvPr/>
        </p:nvSpPr>
        <p:spPr>
          <a:xfrm>
            <a:off x="340390" y="4643446"/>
            <a:ext cx="1302258" cy="571504"/>
          </a:xfrm>
          <a:prstGeom prst="diamond">
            <a:avLst/>
          </a:prstGeom>
          <a:solidFill>
            <a:srgbClr val="008000"/>
          </a:solidFill>
          <a:ln w="3175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омб 26"/>
          <p:cNvSpPr/>
          <p:nvPr/>
        </p:nvSpPr>
        <p:spPr>
          <a:xfrm>
            <a:off x="2055296" y="4643446"/>
            <a:ext cx="1302258" cy="571504"/>
          </a:xfrm>
          <a:prstGeom prst="diamond">
            <a:avLst/>
          </a:prstGeom>
          <a:solidFill>
            <a:srgbClr val="0070C0"/>
          </a:solidFill>
          <a:ln w="3175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Ромб 30"/>
          <p:cNvSpPr/>
          <p:nvPr/>
        </p:nvSpPr>
        <p:spPr>
          <a:xfrm>
            <a:off x="3813714" y="4643446"/>
            <a:ext cx="1302258" cy="571504"/>
          </a:xfrm>
          <a:prstGeom prst="diamond">
            <a:avLst/>
          </a:prstGeom>
          <a:solidFill>
            <a:srgbClr val="FF0000"/>
          </a:solidFill>
          <a:ln w="3175">
            <a:solidFill>
              <a:schemeClr val="tx1">
                <a:lumMod val="85000"/>
                <a:lumOff val="1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4246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11022E-16 C 0.02188 -0.0081 0.0474 -0.01065 0.07084 -0.01389 C 0.08247 -0.01736 0.09375 -0.02083 0.10556 -0.02292 C 0.11736 -0.02824 0.12952 -0.02778 0.14236 -0.03009 C 0.15834 -0.03819 0.1408 -0.03032 0.15973 -0.03588 C 0.16927 -0.03866 0.17657 -0.04282 0.18664 -0.04514 C 0.20868 -0.05764 0.23594 -0.06111 0.26025 -0.06921 C 0.26684 -0.0713 0.2724 -0.07662 0.27934 -0.07847 C 0.29375 -0.08333 0.30625 -0.09028 0.3217 -0.09306 C 0.33924 -0.10185 0.35868 -0.10694 0.37761 -0.11181 C 0.38525 -0.11644 0.39028 -0.11667 0.39914 -0.11898 C 0.40573 -0.12014 0.41007 -0.12454 0.41667 -0.12639 C 0.43386 -0.13889 0.45313 -0.14676 0.47257 -0.15556 C 0.47795 -0.1588 0.48021 -0.15764 0.48594 -0.15972 C 0.49896 -0.16458 0.51059 -0.1713 0.52257 -0.17801 C 0.53073 -0.18241 0.53976 -0.18588 0.5474 -0.19074 C 0.55851 -0.20694 0.57848 -0.21736 0.59618 -0.22593 C 0.59931 -0.22778 0.60278 -0.22824 0.60556 -0.22986 C 0.61927 -0.23796 0.62674 -0.24884 0.64236 -0.2537 C 0.65261 -0.26111 0.66511 -0.26435 0.67292 -0.27407 C 0.68473 -0.28727 0.69757 -0.30671 0.71545 -0.31296 C 0.72622 -0.32801 0.71216 -0.30972 0.72535 -0.32176 C 0.73889 -0.33495 0.71875 -0.32083 0.73507 -0.33102 C 0.73768 -0.33935 0.74306 -0.33958 0.74827 -0.3463 C 0.75903 -0.3588 0.76927 -0.37384 0.78316 -0.38287 C 0.78768 -0.38912 0.78559 -0.38681 0.78941 -0.38958 " pathEditMode="relative" rAng="0" ptsTypes="fffffffffffffffffffffffff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500" y="-19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14290"/>
            <a:ext cx="21281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3. Размер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836712"/>
            <a:ext cx="8606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2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Чем похожи и чем отличаются  фигуры на рисунках Пети?</a:t>
            </a:r>
            <a:endParaRPr lang="ru-RU" sz="24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>
            <a:off x="357158" y="2071678"/>
            <a:ext cx="703514" cy="642942"/>
          </a:xfrm>
          <a:prstGeom prst="triangle">
            <a:avLst/>
          </a:prstGeom>
          <a:solidFill>
            <a:srgbClr val="F17B97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Равнобедренный треугольник 7"/>
          <p:cNvSpPr/>
          <p:nvPr/>
        </p:nvSpPr>
        <p:spPr>
          <a:xfrm>
            <a:off x="1428728" y="1857364"/>
            <a:ext cx="1571636" cy="1500198"/>
          </a:xfrm>
          <a:prstGeom prst="triangle">
            <a:avLst/>
          </a:prstGeom>
          <a:solidFill>
            <a:srgbClr val="F17B97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1000100" y="2428868"/>
            <a:ext cx="642942" cy="1588"/>
          </a:xfrm>
          <a:prstGeom prst="straightConnector1">
            <a:avLst/>
          </a:prstGeom>
          <a:ln w="31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3356760" y="1858158"/>
            <a:ext cx="1588" cy="3357586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3428992" y="3357562"/>
            <a:ext cx="500066" cy="500066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4500562" y="3071810"/>
            <a:ext cx="1285884" cy="1214446"/>
          </a:xfrm>
          <a:prstGeom prst="ellipse">
            <a:avLst/>
          </a:prstGeom>
          <a:solidFill>
            <a:srgbClr val="FF33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4000496" y="3643314"/>
            <a:ext cx="428628" cy="1588"/>
          </a:xfrm>
          <a:prstGeom prst="straightConnector1">
            <a:avLst/>
          </a:prstGeom>
          <a:ln w="31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6071404" y="1857364"/>
            <a:ext cx="0" cy="335838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6143636" y="2571744"/>
            <a:ext cx="642942" cy="571504"/>
          </a:xfrm>
          <a:prstGeom prst="rect">
            <a:avLst/>
          </a:prstGeom>
          <a:solidFill>
            <a:srgbClr val="0080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7643834" y="2214554"/>
            <a:ext cx="1214446" cy="1143008"/>
          </a:xfrm>
          <a:prstGeom prst="rect">
            <a:avLst/>
          </a:prstGeom>
          <a:solidFill>
            <a:srgbClr val="008000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6858016" y="2928934"/>
            <a:ext cx="571504" cy="1588"/>
          </a:xfrm>
          <a:prstGeom prst="straightConnector1">
            <a:avLst/>
          </a:prstGeom>
          <a:ln w="31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Прямая соединительная линия 10"/>
          <p:cNvCxnSpPr/>
          <p:nvPr/>
        </p:nvCxnSpPr>
        <p:spPr>
          <a:xfrm>
            <a:off x="5429256" y="4357694"/>
            <a:ext cx="12858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429256" y="3214686"/>
            <a:ext cx="12858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Прямоугольник 1"/>
          <p:cNvSpPr/>
          <p:nvPr/>
        </p:nvSpPr>
        <p:spPr>
          <a:xfrm>
            <a:off x="221778" y="214290"/>
            <a:ext cx="21281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3. Размер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000108"/>
            <a:ext cx="8463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Какое задание выполняет «черный ящик» волшебницы? Какой признак фигур он изменяет? 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14546" y="2285992"/>
            <a:ext cx="3286148" cy="321471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928662" y="3143248"/>
            <a:ext cx="12858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928662" y="4286256"/>
            <a:ext cx="12858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928662" y="5500702"/>
            <a:ext cx="12858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572132" y="5429264"/>
            <a:ext cx="12858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Равнобедренный треугольник 12"/>
          <p:cNvSpPr/>
          <p:nvPr/>
        </p:nvSpPr>
        <p:spPr>
          <a:xfrm>
            <a:off x="1285852" y="2500306"/>
            <a:ext cx="428628" cy="428628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>
            <a:off x="5857884" y="2214554"/>
            <a:ext cx="1000132" cy="857256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214414" y="3571876"/>
            <a:ext cx="500066" cy="50006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857884" y="3357562"/>
            <a:ext cx="1000132" cy="92869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1142976" y="4857760"/>
            <a:ext cx="714380" cy="35719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5715008" y="4643446"/>
            <a:ext cx="1357322" cy="64294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Прямая соединительная линия 10"/>
          <p:cNvCxnSpPr/>
          <p:nvPr/>
        </p:nvCxnSpPr>
        <p:spPr>
          <a:xfrm>
            <a:off x="5429256" y="4357694"/>
            <a:ext cx="12858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5429256" y="3214686"/>
            <a:ext cx="12858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2214546" y="2285992"/>
            <a:ext cx="3286148" cy="321471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  <a:softEdge rad="3175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928662" y="3143248"/>
            <a:ext cx="12858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928662" y="4286256"/>
            <a:ext cx="12858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928662" y="5500702"/>
            <a:ext cx="128588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5572132" y="5429264"/>
            <a:ext cx="1285884" cy="1588"/>
          </a:xfrm>
          <a:prstGeom prst="line">
            <a:avLst/>
          </a:prstGeom>
          <a:ln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6000760" y="3643314"/>
            <a:ext cx="500066" cy="500066"/>
          </a:xfrm>
          <a:prstGeom prst="rect">
            <a:avLst/>
          </a:prstGeom>
          <a:solidFill>
            <a:srgbClr val="0070C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928662" y="3357562"/>
            <a:ext cx="1000132" cy="928694"/>
          </a:xfrm>
          <a:prstGeom prst="rect">
            <a:avLst/>
          </a:prstGeom>
          <a:solidFill>
            <a:srgbClr val="0070C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Овал 16"/>
          <p:cNvSpPr/>
          <p:nvPr/>
        </p:nvSpPr>
        <p:spPr>
          <a:xfrm>
            <a:off x="5929322" y="2428868"/>
            <a:ext cx="500066" cy="500066"/>
          </a:xfrm>
          <a:prstGeom prst="ellipse">
            <a:avLst/>
          </a:prstGeom>
          <a:solidFill>
            <a:srgbClr val="0070C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928662" y="2143116"/>
            <a:ext cx="1071570" cy="1000132"/>
          </a:xfrm>
          <a:prstGeom prst="ellipse">
            <a:avLst/>
          </a:prstGeom>
          <a:solidFill>
            <a:srgbClr val="0070C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омб 18"/>
          <p:cNvSpPr/>
          <p:nvPr/>
        </p:nvSpPr>
        <p:spPr>
          <a:xfrm>
            <a:off x="857224" y="4429132"/>
            <a:ext cx="1071570" cy="1071570"/>
          </a:xfrm>
          <a:prstGeom prst="diamond">
            <a:avLst/>
          </a:prstGeom>
          <a:solidFill>
            <a:srgbClr val="0070C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омб 19"/>
          <p:cNvSpPr/>
          <p:nvPr/>
        </p:nvSpPr>
        <p:spPr>
          <a:xfrm>
            <a:off x="6072198" y="4714884"/>
            <a:ext cx="428628" cy="500066"/>
          </a:xfrm>
          <a:prstGeom prst="diamond">
            <a:avLst/>
          </a:prstGeom>
          <a:solidFill>
            <a:srgbClr val="0070C0"/>
          </a:solidFill>
          <a:ln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221778" y="214290"/>
            <a:ext cx="21281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3. Размер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3528" y="1000108"/>
            <a:ext cx="8463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Какое задание выполняет «черный ящик» волшебницы? Какой признак фигур он изменяет? </a:t>
            </a:r>
            <a:endParaRPr lang="ru-RU" sz="20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9089" y="228093"/>
            <a:ext cx="21281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3. Размер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136" y="701544"/>
            <a:ext cx="8220563" cy="64633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С. 5 «Рабочей тетради»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Разбей предметы на группы: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Группа 105"/>
          <p:cNvGrpSpPr/>
          <p:nvPr/>
        </p:nvGrpSpPr>
        <p:grpSpPr>
          <a:xfrm>
            <a:off x="1000100" y="2000240"/>
            <a:ext cx="7072362" cy="369332"/>
            <a:chOff x="1000100" y="2000240"/>
            <a:chExt cx="7072362" cy="369332"/>
          </a:xfrm>
        </p:grpSpPr>
        <p:sp>
          <p:nvSpPr>
            <p:cNvPr id="7" name="TextBox 6"/>
            <p:cNvSpPr txBox="1"/>
            <p:nvPr/>
          </p:nvSpPr>
          <p:spPr>
            <a:xfrm>
              <a:off x="1000100" y="2000240"/>
              <a:ext cx="17145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по цвету</a:t>
              </a:r>
              <a:endPara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357950" y="2000240"/>
              <a:ext cx="17145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по размеру</a:t>
              </a:r>
              <a:endPara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714744" y="2000240"/>
              <a:ext cx="17145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по форме</a:t>
              </a:r>
              <a:endParaRPr lang="ru-RU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" name="Группа 60"/>
          <p:cNvGrpSpPr/>
          <p:nvPr/>
        </p:nvGrpSpPr>
        <p:grpSpPr>
          <a:xfrm>
            <a:off x="642910" y="2564998"/>
            <a:ext cx="2010691" cy="3599936"/>
            <a:chOff x="221065" y="2707874"/>
            <a:chExt cx="2010691" cy="3599936"/>
          </a:xfrm>
        </p:grpSpPr>
        <p:sp>
          <p:nvSpPr>
            <p:cNvPr id="57" name="Полилиния 56"/>
            <p:cNvSpPr/>
            <p:nvPr/>
          </p:nvSpPr>
          <p:spPr>
            <a:xfrm>
              <a:off x="1043245" y="4541003"/>
              <a:ext cx="258613" cy="464950"/>
            </a:xfrm>
            <a:custGeom>
              <a:avLst/>
              <a:gdLst>
                <a:gd name="connsiteX0" fmla="*/ 258613 w 258613"/>
                <a:gd name="connsiteY0" fmla="*/ 0 h 464950"/>
                <a:gd name="connsiteX1" fmla="*/ 119128 w 258613"/>
                <a:gd name="connsiteY1" fmla="*/ 77492 h 464950"/>
                <a:gd name="connsiteX2" fmla="*/ 72633 w 258613"/>
                <a:gd name="connsiteY2" fmla="*/ 123987 h 464950"/>
                <a:gd name="connsiteX3" fmla="*/ 41636 w 258613"/>
                <a:gd name="connsiteY3" fmla="*/ 170482 h 464950"/>
                <a:gd name="connsiteX4" fmla="*/ 26138 w 258613"/>
                <a:gd name="connsiteY4" fmla="*/ 464950 h 464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8613" h="464950">
                  <a:moveTo>
                    <a:pt x="258613" y="0"/>
                  </a:moveTo>
                  <a:cubicBezTo>
                    <a:pt x="152030" y="71056"/>
                    <a:pt x="200965" y="50214"/>
                    <a:pt x="119128" y="77492"/>
                  </a:cubicBezTo>
                  <a:cubicBezTo>
                    <a:pt x="103630" y="92990"/>
                    <a:pt x="86665" y="107149"/>
                    <a:pt x="72633" y="123987"/>
                  </a:cubicBezTo>
                  <a:cubicBezTo>
                    <a:pt x="60708" y="138296"/>
                    <a:pt x="49966" y="153822"/>
                    <a:pt x="41636" y="170482"/>
                  </a:cubicBezTo>
                  <a:cubicBezTo>
                    <a:pt x="0" y="253754"/>
                    <a:pt x="26138" y="411318"/>
                    <a:pt x="26138" y="464950"/>
                  </a:cubicBezTo>
                </a:path>
              </a:pathLst>
            </a:cu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" name="Группа 24"/>
            <p:cNvGrpSpPr/>
            <p:nvPr/>
          </p:nvGrpSpPr>
          <p:grpSpPr>
            <a:xfrm>
              <a:off x="340845" y="2707874"/>
              <a:ext cx="1889111" cy="3536873"/>
              <a:chOff x="696520" y="2392457"/>
              <a:chExt cx="1889111" cy="3536873"/>
            </a:xfrm>
          </p:grpSpPr>
          <p:grpSp>
            <p:nvGrpSpPr>
              <p:cNvPr id="11" name="Группа 21"/>
              <p:cNvGrpSpPr/>
              <p:nvPr/>
            </p:nvGrpSpPr>
            <p:grpSpPr>
              <a:xfrm>
                <a:off x="696520" y="2392457"/>
                <a:ext cx="1889111" cy="2036675"/>
                <a:chOff x="696520" y="2392457"/>
                <a:chExt cx="1889111" cy="2036675"/>
              </a:xfrm>
            </p:grpSpPr>
            <p:sp>
              <p:nvSpPr>
                <p:cNvPr id="38" name="Равнобедренный треугольник 37"/>
                <p:cNvSpPr/>
                <p:nvPr/>
              </p:nvSpPr>
              <p:spPr>
                <a:xfrm>
                  <a:off x="1500166" y="4143380"/>
                  <a:ext cx="428628" cy="285752"/>
                </a:xfrm>
                <a:prstGeom prst="triangl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4" name="Овал 33"/>
                <p:cNvSpPr/>
                <p:nvPr/>
              </p:nvSpPr>
              <p:spPr>
                <a:xfrm rot="21093539">
                  <a:off x="696520" y="2392457"/>
                  <a:ext cx="797984" cy="1210955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5" name="Овал 34"/>
                <p:cNvSpPr/>
                <p:nvPr/>
              </p:nvSpPr>
              <p:spPr>
                <a:xfrm>
                  <a:off x="1428728" y="3571876"/>
                  <a:ext cx="642942" cy="64294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6" name="Овал 35"/>
                <p:cNvSpPr/>
                <p:nvPr/>
              </p:nvSpPr>
              <p:spPr>
                <a:xfrm rot="909381">
                  <a:off x="2070159" y="2725973"/>
                  <a:ext cx="515472" cy="500066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7" name="Равнобедренный треугольник 36"/>
                <p:cNvSpPr/>
                <p:nvPr/>
              </p:nvSpPr>
              <p:spPr>
                <a:xfrm flipH="1">
                  <a:off x="1076806" y="3571876"/>
                  <a:ext cx="214314" cy="285752"/>
                </a:xfrm>
                <a:prstGeom prst="triangl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9" name="Равнобедренный треугольник 38"/>
                <p:cNvSpPr/>
                <p:nvPr/>
              </p:nvSpPr>
              <p:spPr>
                <a:xfrm>
                  <a:off x="2214546" y="3214686"/>
                  <a:ext cx="142876" cy="214314"/>
                </a:xfrm>
                <a:prstGeom prst="triangl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2" name="Группа 22"/>
              <p:cNvGrpSpPr/>
              <p:nvPr/>
            </p:nvGrpSpPr>
            <p:grpSpPr>
              <a:xfrm>
                <a:off x="714347" y="4500570"/>
                <a:ext cx="1641559" cy="1428760"/>
                <a:chOff x="714347" y="4500570"/>
                <a:chExt cx="1641559" cy="1428760"/>
              </a:xfrm>
            </p:grpSpPr>
            <p:sp>
              <p:nvSpPr>
                <p:cNvPr id="28" name="Овал 27"/>
                <p:cNvSpPr/>
                <p:nvPr/>
              </p:nvSpPr>
              <p:spPr>
                <a:xfrm>
                  <a:off x="714347" y="4500570"/>
                  <a:ext cx="355675" cy="928694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9" name="Овал 28"/>
                <p:cNvSpPr/>
                <p:nvPr/>
              </p:nvSpPr>
              <p:spPr>
                <a:xfrm>
                  <a:off x="1214413" y="4786322"/>
                  <a:ext cx="355675" cy="928694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0" name="Овал 29"/>
                <p:cNvSpPr/>
                <p:nvPr/>
              </p:nvSpPr>
              <p:spPr>
                <a:xfrm>
                  <a:off x="2000231" y="4714884"/>
                  <a:ext cx="355675" cy="928694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1" name="Равнобедренный треугольник 30"/>
                <p:cNvSpPr/>
                <p:nvPr/>
              </p:nvSpPr>
              <p:spPr>
                <a:xfrm>
                  <a:off x="855709" y="5357826"/>
                  <a:ext cx="71438" cy="285752"/>
                </a:xfrm>
                <a:prstGeom prst="triangle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2" name="Равнобедренный треугольник 31"/>
                <p:cNvSpPr/>
                <p:nvPr/>
              </p:nvSpPr>
              <p:spPr>
                <a:xfrm>
                  <a:off x="2141593" y="5542475"/>
                  <a:ext cx="71438" cy="285752"/>
                </a:xfrm>
                <a:prstGeom prst="triangle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3" name="Равнобедренный треугольник 32"/>
                <p:cNvSpPr/>
                <p:nvPr/>
              </p:nvSpPr>
              <p:spPr>
                <a:xfrm>
                  <a:off x="1355775" y="5643578"/>
                  <a:ext cx="71438" cy="285752"/>
                </a:xfrm>
                <a:prstGeom prst="triangle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55" name="Полилиния 54"/>
            <p:cNvSpPr/>
            <p:nvPr/>
          </p:nvSpPr>
          <p:spPr>
            <a:xfrm>
              <a:off x="387458" y="3905573"/>
              <a:ext cx="387457" cy="502211"/>
            </a:xfrm>
            <a:custGeom>
              <a:avLst/>
              <a:gdLst>
                <a:gd name="connsiteX0" fmla="*/ 387457 w 387457"/>
                <a:gd name="connsiteY0" fmla="*/ 0 h 502211"/>
                <a:gd name="connsiteX1" fmla="*/ 263471 w 387457"/>
                <a:gd name="connsiteY1" fmla="*/ 30996 h 502211"/>
                <a:gd name="connsiteX2" fmla="*/ 170481 w 387457"/>
                <a:gd name="connsiteY2" fmla="*/ 92990 h 502211"/>
                <a:gd name="connsiteX3" fmla="*/ 139484 w 387457"/>
                <a:gd name="connsiteY3" fmla="*/ 139485 h 502211"/>
                <a:gd name="connsiteX4" fmla="*/ 77491 w 387457"/>
                <a:gd name="connsiteY4" fmla="*/ 495946 h 502211"/>
                <a:gd name="connsiteX5" fmla="*/ 0 w 387457"/>
                <a:gd name="connsiteY5" fmla="*/ 495946 h 502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7457" h="502211">
                  <a:moveTo>
                    <a:pt x="387457" y="0"/>
                  </a:moveTo>
                  <a:cubicBezTo>
                    <a:pt x="365990" y="4293"/>
                    <a:pt x="290277" y="16104"/>
                    <a:pt x="263471" y="30996"/>
                  </a:cubicBezTo>
                  <a:cubicBezTo>
                    <a:pt x="230906" y="49088"/>
                    <a:pt x="170481" y="92990"/>
                    <a:pt x="170481" y="92990"/>
                  </a:cubicBezTo>
                  <a:cubicBezTo>
                    <a:pt x="160149" y="108488"/>
                    <a:pt x="141794" y="121002"/>
                    <a:pt x="139484" y="139485"/>
                  </a:cubicBezTo>
                  <a:cubicBezTo>
                    <a:pt x="138522" y="147178"/>
                    <a:pt x="211711" y="462391"/>
                    <a:pt x="77491" y="495946"/>
                  </a:cubicBezTo>
                  <a:cubicBezTo>
                    <a:pt x="52432" y="502211"/>
                    <a:pt x="25830" y="495946"/>
                    <a:pt x="0" y="495946"/>
                  </a:cubicBezTo>
                </a:path>
              </a:pathLst>
            </a:cu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олилиния 55"/>
            <p:cNvSpPr/>
            <p:nvPr/>
          </p:nvSpPr>
          <p:spPr>
            <a:xfrm>
              <a:off x="1968285" y="3549112"/>
              <a:ext cx="263471" cy="557939"/>
            </a:xfrm>
            <a:custGeom>
              <a:avLst/>
              <a:gdLst>
                <a:gd name="connsiteX0" fmla="*/ 0 w 263471"/>
                <a:gd name="connsiteY0" fmla="*/ 0 h 557939"/>
                <a:gd name="connsiteX1" fmla="*/ 30996 w 263471"/>
                <a:gd name="connsiteY1" fmla="*/ 61993 h 557939"/>
                <a:gd name="connsiteX2" fmla="*/ 154983 w 263471"/>
                <a:gd name="connsiteY2" fmla="*/ 123986 h 557939"/>
                <a:gd name="connsiteX3" fmla="*/ 201478 w 263471"/>
                <a:gd name="connsiteY3" fmla="*/ 154983 h 557939"/>
                <a:gd name="connsiteX4" fmla="*/ 216976 w 263471"/>
                <a:gd name="connsiteY4" fmla="*/ 201478 h 557939"/>
                <a:gd name="connsiteX5" fmla="*/ 185979 w 263471"/>
                <a:gd name="connsiteY5" fmla="*/ 371959 h 557939"/>
                <a:gd name="connsiteX6" fmla="*/ 201478 w 263471"/>
                <a:gd name="connsiteY6" fmla="*/ 480447 h 557939"/>
                <a:gd name="connsiteX7" fmla="*/ 216976 w 263471"/>
                <a:gd name="connsiteY7" fmla="*/ 526942 h 557939"/>
                <a:gd name="connsiteX8" fmla="*/ 263471 w 263471"/>
                <a:gd name="connsiteY8" fmla="*/ 557939 h 557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3471" h="557939">
                  <a:moveTo>
                    <a:pt x="0" y="0"/>
                  </a:moveTo>
                  <a:cubicBezTo>
                    <a:pt x="10332" y="20664"/>
                    <a:pt x="14659" y="45656"/>
                    <a:pt x="30996" y="61993"/>
                  </a:cubicBezTo>
                  <a:cubicBezTo>
                    <a:pt x="67596" y="98593"/>
                    <a:pt x="109684" y="108887"/>
                    <a:pt x="154983" y="123986"/>
                  </a:cubicBezTo>
                  <a:cubicBezTo>
                    <a:pt x="170481" y="134318"/>
                    <a:pt x="189842" y="140438"/>
                    <a:pt x="201478" y="154983"/>
                  </a:cubicBezTo>
                  <a:cubicBezTo>
                    <a:pt x="211683" y="167740"/>
                    <a:pt x="216976" y="185141"/>
                    <a:pt x="216976" y="201478"/>
                  </a:cubicBezTo>
                  <a:cubicBezTo>
                    <a:pt x="216976" y="289104"/>
                    <a:pt x="207776" y="306571"/>
                    <a:pt x="185979" y="371959"/>
                  </a:cubicBezTo>
                  <a:cubicBezTo>
                    <a:pt x="191145" y="408122"/>
                    <a:pt x="194314" y="444627"/>
                    <a:pt x="201478" y="480447"/>
                  </a:cubicBezTo>
                  <a:cubicBezTo>
                    <a:pt x="204682" y="496466"/>
                    <a:pt x="206771" y="514185"/>
                    <a:pt x="216976" y="526942"/>
                  </a:cubicBezTo>
                  <a:cubicBezTo>
                    <a:pt x="228612" y="541487"/>
                    <a:pt x="263471" y="557939"/>
                    <a:pt x="263471" y="557939"/>
                  </a:cubicBezTo>
                </a:path>
              </a:pathLst>
            </a:cu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Полилиния 57"/>
            <p:cNvSpPr/>
            <p:nvPr/>
          </p:nvSpPr>
          <p:spPr>
            <a:xfrm>
              <a:off x="221065" y="5768546"/>
              <a:ext cx="278969" cy="404077"/>
            </a:xfrm>
            <a:custGeom>
              <a:avLst/>
              <a:gdLst>
                <a:gd name="connsiteX0" fmla="*/ 278969 w 278969"/>
                <a:gd name="connsiteY0" fmla="*/ 12322 h 404077"/>
                <a:gd name="connsiteX1" fmla="*/ 92990 w 278969"/>
                <a:gd name="connsiteY1" fmla="*/ 27820 h 404077"/>
                <a:gd name="connsiteX2" fmla="*/ 61993 w 278969"/>
                <a:gd name="connsiteY2" fmla="*/ 120810 h 404077"/>
                <a:gd name="connsiteX3" fmla="*/ 46495 w 278969"/>
                <a:gd name="connsiteY3" fmla="*/ 353285 h 404077"/>
                <a:gd name="connsiteX4" fmla="*/ 0 w 278969"/>
                <a:gd name="connsiteY4" fmla="*/ 399779 h 404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969" h="404077">
                  <a:moveTo>
                    <a:pt x="278969" y="12322"/>
                  </a:moveTo>
                  <a:cubicBezTo>
                    <a:pt x="216976" y="17488"/>
                    <a:pt x="148630" y="0"/>
                    <a:pt x="92990" y="27820"/>
                  </a:cubicBezTo>
                  <a:cubicBezTo>
                    <a:pt x="63766" y="42432"/>
                    <a:pt x="61993" y="120810"/>
                    <a:pt x="61993" y="120810"/>
                  </a:cubicBezTo>
                  <a:cubicBezTo>
                    <a:pt x="56827" y="198302"/>
                    <a:pt x="59263" y="276678"/>
                    <a:pt x="46495" y="353285"/>
                  </a:cubicBezTo>
                  <a:cubicBezTo>
                    <a:pt x="38030" y="404077"/>
                    <a:pt x="27081" y="399779"/>
                    <a:pt x="0" y="399779"/>
                  </a:cubicBezTo>
                </a:path>
              </a:pathLst>
            </a:cu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Полилиния 58"/>
            <p:cNvSpPr/>
            <p:nvPr/>
          </p:nvSpPr>
          <p:spPr>
            <a:xfrm>
              <a:off x="752127" y="6044339"/>
              <a:ext cx="247973" cy="263471"/>
            </a:xfrm>
            <a:custGeom>
              <a:avLst/>
              <a:gdLst>
                <a:gd name="connsiteX0" fmla="*/ 247973 w 247973"/>
                <a:gd name="connsiteY0" fmla="*/ 0 h 263471"/>
                <a:gd name="connsiteX1" fmla="*/ 154983 w 247973"/>
                <a:gd name="connsiteY1" fmla="*/ 15498 h 263471"/>
                <a:gd name="connsiteX2" fmla="*/ 123986 w 247973"/>
                <a:gd name="connsiteY2" fmla="*/ 61993 h 263471"/>
                <a:gd name="connsiteX3" fmla="*/ 92990 w 247973"/>
                <a:gd name="connsiteY3" fmla="*/ 154983 h 263471"/>
                <a:gd name="connsiteX4" fmla="*/ 77492 w 247973"/>
                <a:gd name="connsiteY4" fmla="*/ 201478 h 263471"/>
                <a:gd name="connsiteX5" fmla="*/ 46495 w 247973"/>
                <a:gd name="connsiteY5" fmla="*/ 247973 h 263471"/>
                <a:gd name="connsiteX6" fmla="*/ 0 w 247973"/>
                <a:gd name="connsiteY6" fmla="*/ 263471 h 263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7973" h="263471">
                  <a:moveTo>
                    <a:pt x="247973" y="0"/>
                  </a:moveTo>
                  <a:cubicBezTo>
                    <a:pt x="216976" y="5166"/>
                    <a:pt x="183090" y="1445"/>
                    <a:pt x="154983" y="15498"/>
                  </a:cubicBezTo>
                  <a:cubicBezTo>
                    <a:pt x="138323" y="23828"/>
                    <a:pt x="131551" y="44972"/>
                    <a:pt x="123986" y="61993"/>
                  </a:cubicBezTo>
                  <a:cubicBezTo>
                    <a:pt x="110716" y="91850"/>
                    <a:pt x="103322" y="123986"/>
                    <a:pt x="92990" y="154983"/>
                  </a:cubicBezTo>
                  <a:cubicBezTo>
                    <a:pt x="87824" y="170481"/>
                    <a:pt x="86554" y="187885"/>
                    <a:pt x="77492" y="201478"/>
                  </a:cubicBezTo>
                  <a:cubicBezTo>
                    <a:pt x="67160" y="216976"/>
                    <a:pt x="61040" y="236337"/>
                    <a:pt x="46495" y="247973"/>
                  </a:cubicBezTo>
                  <a:cubicBezTo>
                    <a:pt x="33738" y="258178"/>
                    <a:pt x="0" y="263471"/>
                    <a:pt x="0" y="263471"/>
                  </a:cubicBezTo>
                </a:path>
              </a:pathLst>
            </a:cu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Полилиния 59"/>
            <p:cNvSpPr/>
            <p:nvPr/>
          </p:nvSpPr>
          <p:spPr>
            <a:xfrm>
              <a:off x="1506948" y="5982346"/>
              <a:ext cx="278970" cy="309966"/>
            </a:xfrm>
            <a:custGeom>
              <a:avLst/>
              <a:gdLst>
                <a:gd name="connsiteX0" fmla="*/ 278970 w 278970"/>
                <a:gd name="connsiteY0" fmla="*/ 0 h 309966"/>
                <a:gd name="connsiteX1" fmla="*/ 185980 w 278970"/>
                <a:gd name="connsiteY1" fmla="*/ 30996 h 309966"/>
                <a:gd name="connsiteX2" fmla="*/ 139485 w 278970"/>
                <a:gd name="connsiteY2" fmla="*/ 46495 h 309966"/>
                <a:gd name="connsiteX3" fmla="*/ 108488 w 278970"/>
                <a:gd name="connsiteY3" fmla="*/ 92990 h 309966"/>
                <a:gd name="connsiteX4" fmla="*/ 61994 w 278970"/>
                <a:gd name="connsiteY4" fmla="*/ 232474 h 309966"/>
                <a:gd name="connsiteX5" fmla="*/ 46495 w 278970"/>
                <a:gd name="connsiteY5" fmla="*/ 278969 h 309966"/>
                <a:gd name="connsiteX6" fmla="*/ 0 w 278970"/>
                <a:gd name="connsiteY6" fmla="*/ 309966 h 309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8970" h="309966">
                  <a:moveTo>
                    <a:pt x="278970" y="0"/>
                  </a:moveTo>
                  <a:lnTo>
                    <a:pt x="185980" y="30996"/>
                  </a:lnTo>
                  <a:lnTo>
                    <a:pt x="139485" y="46495"/>
                  </a:lnTo>
                  <a:cubicBezTo>
                    <a:pt x="129153" y="61993"/>
                    <a:pt x="116053" y="75969"/>
                    <a:pt x="108488" y="92990"/>
                  </a:cubicBezTo>
                  <a:cubicBezTo>
                    <a:pt x="108484" y="92998"/>
                    <a:pt x="69744" y="209223"/>
                    <a:pt x="61994" y="232474"/>
                  </a:cubicBezTo>
                  <a:cubicBezTo>
                    <a:pt x="56828" y="247972"/>
                    <a:pt x="60088" y="269907"/>
                    <a:pt x="46495" y="278969"/>
                  </a:cubicBezTo>
                  <a:lnTo>
                    <a:pt x="0" y="309966"/>
                  </a:lnTo>
                </a:path>
              </a:pathLst>
            </a:cu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61"/>
          <p:cNvGrpSpPr/>
          <p:nvPr/>
        </p:nvGrpSpPr>
        <p:grpSpPr>
          <a:xfrm>
            <a:off x="3428992" y="2623311"/>
            <a:ext cx="2010691" cy="3541623"/>
            <a:chOff x="221065" y="2766187"/>
            <a:chExt cx="2010691" cy="3541623"/>
          </a:xfrm>
        </p:grpSpPr>
        <p:grpSp>
          <p:nvGrpSpPr>
            <p:cNvPr id="14" name="Группа 24"/>
            <p:cNvGrpSpPr/>
            <p:nvPr/>
          </p:nvGrpSpPr>
          <p:grpSpPr>
            <a:xfrm>
              <a:off x="345148" y="2766187"/>
              <a:ext cx="1884808" cy="3478560"/>
              <a:chOff x="700823" y="2450770"/>
              <a:chExt cx="1884808" cy="3478560"/>
            </a:xfrm>
          </p:grpSpPr>
          <p:grpSp>
            <p:nvGrpSpPr>
              <p:cNvPr id="15" name="Группа 21"/>
              <p:cNvGrpSpPr/>
              <p:nvPr/>
            </p:nvGrpSpPr>
            <p:grpSpPr>
              <a:xfrm>
                <a:off x="700823" y="2450770"/>
                <a:ext cx="1884808" cy="1978362"/>
                <a:chOff x="700823" y="2450770"/>
                <a:chExt cx="1884808" cy="1978362"/>
              </a:xfrm>
            </p:grpSpPr>
            <p:sp>
              <p:nvSpPr>
                <p:cNvPr id="82" name="Равнобедренный треугольник 81"/>
                <p:cNvSpPr/>
                <p:nvPr/>
              </p:nvSpPr>
              <p:spPr>
                <a:xfrm>
                  <a:off x="1500166" y="4143380"/>
                  <a:ext cx="428628" cy="285752"/>
                </a:xfrm>
                <a:prstGeom prst="triangl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8" name="Овал 77"/>
                <p:cNvSpPr/>
                <p:nvPr/>
              </p:nvSpPr>
              <p:spPr>
                <a:xfrm rot="21093539">
                  <a:off x="700823" y="2450770"/>
                  <a:ext cx="818956" cy="1150777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9" name="Овал 78"/>
                <p:cNvSpPr/>
                <p:nvPr/>
              </p:nvSpPr>
              <p:spPr>
                <a:xfrm>
                  <a:off x="1428728" y="3571876"/>
                  <a:ext cx="642942" cy="64294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80" name="Овал 79"/>
                <p:cNvSpPr/>
                <p:nvPr/>
              </p:nvSpPr>
              <p:spPr>
                <a:xfrm rot="909381">
                  <a:off x="2070159" y="2725973"/>
                  <a:ext cx="515472" cy="500066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81" name="Равнобедренный треугольник 80"/>
                <p:cNvSpPr/>
                <p:nvPr/>
              </p:nvSpPr>
              <p:spPr>
                <a:xfrm flipH="1">
                  <a:off x="1076806" y="3571876"/>
                  <a:ext cx="214314" cy="285752"/>
                </a:xfrm>
                <a:prstGeom prst="triangl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83" name="Равнобедренный треугольник 82"/>
                <p:cNvSpPr/>
                <p:nvPr/>
              </p:nvSpPr>
              <p:spPr>
                <a:xfrm>
                  <a:off x="2214546" y="3214686"/>
                  <a:ext cx="142876" cy="214314"/>
                </a:xfrm>
                <a:prstGeom prst="triangl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6" name="Группа 22"/>
              <p:cNvGrpSpPr/>
              <p:nvPr/>
            </p:nvGrpSpPr>
            <p:grpSpPr>
              <a:xfrm>
                <a:off x="714347" y="4500570"/>
                <a:ext cx="1641559" cy="1428760"/>
                <a:chOff x="714347" y="4500570"/>
                <a:chExt cx="1641559" cy="1428760"/>
              </a:xfrm>
            </p:grpSpPr>
            <p:sp>
              <p:nvSpPr>
                <p:cNvPr id="72" name="Овал 71"/>
                <p:cNvSpPr/>
                <p:nvPr/>
              </p:nvSpPr>
              <p:spPr>
                <a:xfrm>
                  <a:off x="714347" y="4500570"/>
                  <a:ext cx="355675" cy="928694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3" name="Овал 72"/>
                <p:cNvSpPr/>
                <p:nvPr/>
              </p:nvSpPr>
              <p:spPr>
                <a:xfrm>
                  <a:off x="1214413" y="4786322"/>
                  <a:ext cx="355675" cy="928694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4" name="Овал 73"/>
                <p:cNvSpPr/>
                <p:nvPr/>
              </p:nvSpPr>
              <p:spPr>
                <a:xfrm>
                  <a:off x="2000231" y="4714884"/>
                  <a:ext cx="355675" cy="928694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5" name="Равнобедренный треугольник 74"/>
                <p:cNvSpPr/>
                <p:nvPr/>
              </p:nvSpPr>
              <p:spPr>
                <a:xfrm>
                  <a:off x="855709" y="5357826"/>
                  <a:ext cx="71438" cy="285752"/>
                </a:xfrm>
                <a:prstGeom prst="triangle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6" name="Равнобедренный треугольник 75"/>
                <p:cNvSpPr/>
                <p:nvPr/>
              </p:nvSpPr>
              <p:spPr>
                <a:xfrm>
                  <a:off x="2141593" y="5542475"/>
                  <a:ext cx="71438" cy="285752"/>
                </a:xfrm>
                <a:prstGeom prst="triangle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7" name="Равнобедренный треугольник 76"/>
                <p:cNvSpPr/>
                <p:nvPr/>
              </p:nvSpPr>
              <p:spPr>
                <a:xfrm>
                  <a:off x="1355775" y="5643578"/>
                  <a:ext cx="71438" cy="285752"/>
                </a:xfrm>
                <a:prstGeom prst="triangle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64" name="Полилиния 63"/>
            <p:cNvSpPr/>
            <p:nvPr/>
          </p:nvSpPr>
          <p:spPr>
            <a:xfrm>
              <a:off x="387458" y="3905573"/>
              <a:ext cx="387457" cy="502211"/>
            </a:xfrm>
            <a:custGeom>
              <a:avLst/>
              <a:gdLst>
                <a:gd name="connsiteX0" fmla="*/ 387457 w 387457"/>
                <a:gd name="connsiteY0" fmla="*/ 0 h 502211"/>
                <a:gd name="connsiteX1" fmla="*/ 263471 w 387457"/>
                <a:gd name="connsiteY1" fmla="*/ 30996 h 502211"/>
                <a:gd name="connsiteX2" fmla="*/ 170481 w 387457"/>
                <a:gd name="connsiteY2" fmla="*/ 92990 h 502211"/>
                <a:gd name="connsiteX3" fmla="*/ 139484 w 387457"/>
                <a:gd name="connsiteY3" fmla="*/ 139485 h 502211"/>
                <a:gd name="connsiteX4" fmla="*/ 77491 w 387457"/>
                <a:gd name="connsiteY4" fmla="*/ 495946 h 502211"/>
                <a:gd name="connsiteX5" fmla="*/ 0 w 387457"/>
                <a:gd name="connsiteY5" fmla="*/ 495946 h 502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7457" h="502211">
                  <a:moveTo>
                    <a:pt x="387457" y="0"/>
                  </a:moveTo>
                  <a:cubicBezTo>
                    <a:pt x="365990" y="4293"/>
                    <a:pt x="290277" y="16104"/>
                    <a:pt x="263471" y="30996"/>
                  </a:cubicBezTo>
                  <a:cubicBezTo>
                    <a:pt x="230906" y="49088"/>
                    <a:pt x="170481" y="92990"/>
                    <a:pt x="170481" y="92990"/>
                  </a:cubicBezTo>
                  <a:cubicBezTo>
                    <a:pt x="160149" y="108488"/>
                    <a:pt x="141794" y="121002"/>
                    <a:pt x="139484" y="139485"/>
                  </a:cubicBezTo>
                  <a:cubicBezTo>
                    <a:pt x="138522" y="147178"/>
                    <a:pt x="211711" y="462391"/>
                    <a:pt x="77491" y="495946"/>
                  </a:cubicBezTo>
                  <a:cubicBezTo>
                    <a:pt x="52432" y="502211"/>
                    <a:pt x="25830" y="495946"/>
                    <a:pt x="0" y="495946"/>
                  </a:cubicBezTo>
                </a:path>
              </a:pathLst>
            </a:cu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Полилиния 64"/>
            <p:cNvSpPr/>
            <p:nvPr/>
          </p:nvSpPr>
          <p:spPr>
            <a:xfrm>
              <a:off x="1968285" y="3549112"/>
              <a:ext cx="263471" cy="557939"/>
            </a:xfrm>
            <a:custGeom>
              <a:avLst/>
              <a:gdLst>
                <a:gd name="connsiteX0" fmla="*/ 0 w 263471"/>
                <a:gd name="connsiteY0" fmla="*/ 0 h 557939"/>
                <a:gd name="connsiteX1" fmla="*/ 30996 w 263471"/>
                <a:gd name="connsiteY1" fmla="*/ 61993 h 557939"/>
                <a:gd name="connsiteX2" fmla="*/ 154983 w 263471"/>
                <a:gd name="connsiteY2" fmla="*/ 123986 h 557939"/>
                <a:gd name="connsiteX3" fmla="*/ 201478 w 263471"/>
                <a:gd name="connsiteY3" fmla="*/ 154983 h 557939"/>
                <a:gd name="connsiteX4" fmla="*/ 216976 w 263471"/>
                <a:gd name="connsiteY4" fmla="*/ 201478 h 557939"/>
                <a:gd name="connsiteX5" fmla="*/ 185979 w 263471"/>
                <a:gd name="connsiteY5" fmla="*/ 371959 h 557939"/>
                <a:gd name="connsiteX6" fmla="*/ 201478 w 263471"/>
                <a:gd name="connsiteY6" fmla="*/ 480447 h 557939"/>
                <a:gd name="connsiteX7" fmla="*/ 216976 w 263471"/>
                <a:gd name="connsiteY7" fmla="*/ 526942 h 557939"/>
                <a:gd name="connsiteX8" fmla="*/ 263471 w 263471"/>
                <a:gd name="connsiteY8" fmla="*/ 557939 h 557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3471" h="557939">
                  <a:moveTo>
                    <a:pt x="0" y="0"/>
                  </a:moveTo>
                  <a:cubicBezTo>
                    <a:pt x="10332" y="20664"/>
                    <a:pt x="14659" y="45656"/>
                    <a:pt x="30996" y="61993"/>
                  </a:cubicBezTo>
                  <a:cubicBezTo>
                    <a:pt x="67596" y="98593"/>
                    <a:pt x="109684" y="108887"/>
                    <a:pt x="154983" y="123986"/>
                  </a:cubicBezTo>
                  <a:cubicBezTo>
                    <a:pt x="170481" y="134318"/>
                    <a:pt x="189842" y="140438"/>
                    <a:pt x="201478" y="154983"/>
                  </a:cubicBezTo>
                  <a:cubicBezTo>
                    <a:pt x="211683" y="167740"/>
                    <a:pt x="216976" y="185141"/>
                    <a:pt x="216976" y="201478"/>
                  </a:cubicBezTo>
                  <a:cubicBezTo>
                    <a:pt x="216976" y="289104"/>
                    <a:pt x="207776" y="306571"/>
                    <a:pt x="185979" y="371959"/>
                  </a:cubicBezTo>
                  <a:cubicBezTo>
                    <a:pt x="191145" y="408122"/>
                    <a:pt x="194314" y="444627"/>
                    <a:pt x="201478" y="480447"/>
                  </a:cubicBezTo>
                  <a:cubicBezTo>
                    <a:pt x="204682" y="496466"/>
                    <a:pt x="206771" y="514185"/>
                    <a:pt x="216976" y="526942"/>
                  </a:cubicBezTo>
                  <a:cubicBezTo>
                    <a:pt x="228612" y="541487"/>
                    <a:pt x="263471" y="557939"/>
                    <a:pt x="263471" y="557939"/>
                  </a:cubicBezTo>
                </a:path>
              </a:pathLst>
            </a:cu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Полилиния 65"/>
            <p:cNvSpPr/>
            <p:nvPr/>
          </p:nvSpPr>
          <p:spPr>
            <a:xfrm>
              <a:off x="1043245" y="4541003"/>
              <a:ext cx="258613" cy="464950"/>
            </a:xfrm>
            <a:custGeom>
              <a:avLst/>
              <a:gdLst>
                <a:gd name="connsiteX0" fmla="*/ 258613 w 258613"/>
                <a:gd name="connsiteY0" fmla="*/ 0 h 464950"/>
                <a:gd name="connsiteX1" fmla="*/ 119128 w 258613"/>
                <a:gd name="connsiteY1" fmla="*/ 77492 h 464950"/>
                <a:gd name="connsiteX2" fmla="*/ 72633 w 258613"/>
                <a:gd name="connsiteY2" fmla="*/ 123987 h 464950"/>
                <a:gd name="connsiteX3" fmla="*/ 41636 w 258613"/>
                <a:gd name="connsiteY3" fmla="*/ 170482 h 464950"/>
                <a:gd name="connsiteX4" fmla="*/ 26138 w 258613"/>
                <a:gd name="connsiteY4" fmla="*/ 464950 h 464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8613" h="464950">
                  <a:moveTo>
                    <a:pt x="258613" y="0"/>
                  </a:moveTo>
                  <a:cubicBezTo>
                    <a:pt x="152030" y="71056"/>
                    <a:pt x="200965" y="50214"/>
                    <a:pt x="119128" y="77492"/>
                  </a:cubicBezTo>
                  <a:cubicBezTo>
                    <a:pt x="103630" y="92990"/>
                    <a:pt x="86665" y="107149"/>
                    <a:pt x="72633" y="123987"/>
                  </a:cubicBezTo>
                  <a:cubicBezTo>
                    <a:pt x="60708" y="138296"/>
                    <a:pt x="49966" y="153822"/>
                    <a:pt x="41636" y="170482"/>
                  </a:cubicBezTo>
                  <a:cubicBezTo>
                    <a:pt x="0" y="253754"/>
                    <a:pt x="26138" y="411318"/>
                    <a:pt x="26138" y="464950"/>
                  </a:cubicBezTo>
                </a:path>
              </a:pathLst>
            </a:cu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Полилиния 66"/>
            <p:cNvSpPr/>
            <p:nvPr/>
          </p:nvSpPr>
          <p:spPr>
            <a:xfrm>
              <a:off x="221065" y="5768546"/>
              <a:ext cx="278969" cy="404077"/>
            </a:xfrm>
            <a:custGeom>
              <a:avLst/>
              <a:gdLst>
                <a:gd name="connsiteX0" fmla="*/ 278969 w 278969"/>
                <a:gd name="connsiteY0" fmla="*/ 12322 h 404077"/>
                <a:gd name="connsiteX1" fmla="*/ 92990 w 278969"/>
                <a:gd name="connsiteY1" fmla="*/ 27820 h 404077"/>
                <a:gd name="connsiteX2" fmla="*/ 61993 w 278969"/>
                <a:gd name="connsiteY2" fmla="*/ 120810 h 404077"/>
                <a:gd name="connsiteX3" fmla="*/ 46495 w 278969"/>
                <a:gd name="connsiteY3" fmla="*/ 353285 h 404077"/>
                <a:gd name="connsiteX4" fmla="*/ 0 w 278969"/>
                <a:gd name="connsiteY4" fmla="*/ 399779 h 404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969" h="404077">
                  <a:moveTo>
                    <a:pt x="278969" y="12322"/>
                  </a:moveTo>
                  <a:cubicBezTo>
                    <a:pt x="216976" y="17488"/>
                    <a:pt x="148630" y="0"/>
                    <a:pt x="92990" y="27820"/>
                  </a:cubicBezTo>
                  <a:cubicBezTo>
                    <a:pt x="63766" y="42432"/>
                    <a:pt x="61993" y="120810"/>
                    <a:pt x="61993" y="120810"/>
                  </a:cubicBezTo>
                  <a:cubicBezTo>
                    <a:pt x="56827" y="198302"/>
                    <a:pt x="59263" y="276678"/>
                    <a:pt x="46495" y="353285"/>
                  </a:cubicBezTo>
                  <a:cubicBezTo>
                    <a:pt x="38030" y="404077"/>
                    <a:pt x="27081" y="399779"/>
                    <a:pt x="0" y="399779"/>
                  </a:cubicBezTo>
                </a:path>
              </a:pathLst>
            </a:cu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Полилиния 67"/>
            <p:cNvSpPr/>
            <p:nvPr/>
          </p:nvSpPr>
          <p:spPr>
            <a:xfrm>
              <a:off x="752127" y="6044339"/>
              <a:ext cx="247973" cy="263471"/>
            </a:xfrm>
            <a:custGeom>
              <a:avLst/>
              <a:gdLst>
                <a:gd name="connsiteX0" fmla="*/ 247973 w 247973"/>
                <a:gd name="connsiteY0" fmla="*/ 0 h 263471"/>
                <a:gd name="connsiteX1" fmla="*/ 154983 w 247973"/>
                <a:gd name="connsiteY1" fmla="*/ 15498 h 263471"/>
                <a:gd name="connsiteX2" fmla="*/ 123986 w 247973"/>
                <a:gd name="connsiteY2" fmla="*/ 61993 h 263471"/>
                <a:gd name="connsiteX3" fmla="*/ 92990 w 247973"/>
                <a:gd name="connsiteY3" fmla="*/ 154983 h 263471"/>
                <a:gd name="connsiteX4" fmla="*/ 77492 w 247973"/>
                <a:gd name="connsiteY4" fmla="*/ 201478 h 263471"/>
                <a:gd name="connsiteX5" fmla="*/ 46495 w 247973"/>
                <a:gd name="connsiteY5" fmla="*/ 247973 h 263471"/>
                <a:gd name="connsiteX6" fmla="*/ 0 w 247973"/>
                <a:gd name="connsiteY6" fmla="*/ 263471 h 263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7973" h="263471">
                  <a:moveTo>
                    <a:pt x="247973" y="0"/>
                  </a:moveTo>
                  <a:cubicBezTo>
                    <a:pt x="216976" y="5166"/>
                    <a:pt x="183090" y="1445"/>
                    <a:pt x="154983" y="15498"/>
                  </a:cubicBezTo>
                  <a:cubicBezTo>
                    <a:pt x="138323" y="23828"/>
                    <a:pt x="131551" y="44972"/>
                    <a:pt x="123986" y="61993"/>
                  </a:cubicBezTo>
                  <a:cubicBezTo>
                    <a:pt x="110716" y="91850"/>
                    <a:pt x="103322" y="123986"/>
                    <a:pt x="92990" y="154983"/>
                  </a:cubicBezTo>
                  <a:cubicBezTo>
                    <a:pt x="87824" y="170481"/>
                    <a:pt x="86554" y="187885"/>
                    <a:pt x="77492" y="201478"/>
                  </a:cubicBezTo>
                  <a:cubicBezTo>
                    <a:pt x="67160" y="216976"/>
                    <a:pt x="61040" y="236337"/>
                    <a:pt x="46495" y="247973"/>
                  </a:cubicBezTo>
                  <a:cubicBezTo>
                    <a:pt x="33738" y="258178"/>
                    <a:pt x="0" y="263471"/>
                    <a:pt x="0" y="263471"/>
                  </a:cubicBezTo>
                </a:path>
              </a:pathLst>
            </a:cu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Полилиния 68"/>
            <p:cNvSpPr/>
            <p:nvPr/>
          </p:nvSpPr>
          <p:spPr>
            <a:xfrm>
              <a:off x="1506948" y="5982346"/>
              <a:ext cx="278970" cy="309966"/>
            </a:xfrm>
            <a:custGeom>
              <a:avLst/>
              <a:gdLst>
                <a:gd name="connsiteX0" fmla="*/ 278970 w 278970"/>
                <a:gd name="connsiteY0" fmla="*/ 0 h 309966"/>
                <a:gd name="connsiteX1" fmla="*/ 185980 w 278970"/>
                <a:gd name="connsiteY1" fmla="*/ 30996 h 309966"/>
                <a:gd name="connsiteX2" fmla="*/ 139485 w 278970"/>
                <a:gd name="connsiteY2" fmla="*/ 46495 h 309966"/>
                <a:gd name="connsiteX3" fmla="*/ 108488 w 278970"/>
                <a:gd name="connsiteY3" fmla="*/ 92990 h 309966"/>
                <a:gd name="connsiteX4" fmla="*/ 61994 w 278970"/>
                <a:gd name="connsiteY4" fmla="*/ 232474 h 309966"/>
                <a:gd name="connsiteX5" fmla="*/ 46495 w 278970"/>
                <a:gd name="connsiteY5" fmla="*/ 278969 h 309966"/>
                <a:gd name="connsiteX6" fmla="*/ 0 w 278970"/>
                <a:gd name="connsiteY6" fmla="*/ 309966 h 309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8970" h="309966">
                  <a:moveTo>
                    <a:pt x="278970" y="0"/>
                  </a:moveTo>
                  <a:lnTo>
                    <a:pt x="185980" y="30996"/>
                  </a:lnTo>
                  <a:lnTo>
                    <a:pt x="139485" y="46495"/>
                  </a:lnTo>
                  <a:cubicBezTo>
                    <a:pt x="129153" y="61993"/>
                    <a:pt x="116053" y="75969"/>
                    <a:pt x="108488" y="92990"/>
                  </a:cubicBezTo>
                  <a:cubicBezTo>
                    <a:pt x="108484" y="92998"/>
                    <a:pt x="69744" y="209223"/>
                    <a:pt x="61994" y="232474"/>
                  </a:cubicBezTo>
                  <a:cubicBezTo>
                    <a:pt x="56828" y="247972"/>
                    <a:pt x="60088" y="269907"/>
                    <a:pt x="46495" y="278969"/>
                  </a:cubicBezTo>
                  <a:lnTo>
                    <a:pt x="0" y="309966"/>
                  </a:lnTo>
                </a:path>
              </a:pathLst>
            </a:cu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83"/>
          <p:cNvGrpSpPr/>
          <p:nvPr/>
        </p:nvGrpSpPr>
        <p:grpSpPr>
          <a:xfrm>
            <a:off x="6060441" y="2705606"/>
            <a:ext cx="2039000" cy="3530766"/>
            <a:chOff x="209308" y="2777044"/>
            <a:chExt cx="2039000" cy="3530766"/>
          </a:xfrm>
        </p:grpSpPr>
        <p:grpSp>
          <p:nvGrpSpPr>
            <p:cNvPr id="18" name="Группа 24"/>
            <p:cNvGrpSpPr/>
            <p:nvPr/>
          </p:nvGrpSpPr>
          <p:grpSpPr>
            <a:xfrm>
              <a:off x="209308" y="2777044"/>
              <a:ext cx="2039000" cy="3467703"/>
              <a:chOff x="564983" y="2461627"/>
              <a:chExt cx="2039000" cy="3467703"/>
            </a:xfrm>
          </p:grpSpPr>
          <p:grpSp>
            <p:nvGrpSpPr>
              <p:cNvPr id="19" name="Группа 21"/>
              <p:cNvGrpSpPr/>
              <p:nvPr/>
            </p:nvGrpSpPr>
            <p:grpSpPr>
              <a:xfrm>
                <a:off x="564983" y="2461627"/>
                <a:ext cx="2039000" cy="1967505"/>
                <a:chOff x="564983" y="2461627"/>
                <a:chExt cx="2039000" cy="1967505"/>
              </a:xfrm>
            </p:grpSpPr>
            <p:sp>
              <p:nvSpPr>
                <p:cNvPr id="104" name="Равнобедренный треугольник 103"/>
                <p:cNvSpPr/>
                <p:nvPr/>
              </p:nvSpPr>
              <p:spPr>
                <a:xfrm>
                  <a:off x="1500166" y="4143380"/>
                  <a:ext cx="428628" cy="285752"/>
                </a:xfrm>
                <a:prstGeom prst="triangl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0" name="Овал 99"/>
                <p:cNvSpPr/>
                <p:nvPr/>
              </p:nvSpPr>
              <p:spPr>
                <a:xfrm rot="21093539">
                  <a:off x="564983" y="2461627"/>
                  <a:ext cx="800725" cy="1141206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1" name="Овал 100"/>
                <p:cNvSpPr/>
                <p:nvPr/>
              </p:nvSpPr>
              <p:spPr>
                <a:xfrm>
                  <a:off x="1428728" y="3571876"/>
                  <a:ext cx="642942" cy="64294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2" name="Овал 101"/>
                <p:cNvSpPr/>
                <p:nvPr/>
              </p:nvSpPr>
              <p:spPr>
                <a:xfrm rot="909381">
                  <a:off x="2069834" y="2728414"/>
                  <a:ext cx="534149" cy="500066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3" name="Равнобедренный треугольник 102"/>
                <p:cNvSpPr/>
                <p:nvPr/>
              </p:nvSpPr>
              <p:spPr>
                <a:xfrm flipH="1">
                  <a:off x="1000100" y="3571876"/>
                  <a:ext cx="214314" cy="285752"/>
                </a:xfrm>
                <a:prstGeom prst="triangl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5" name="Равнобедренный треугольник 104"/>
                <p:cNvSpPr/>
                <p:nvPr/>
              </p:nvSpPr>
              <p:spPr>
                <a:xfrm>
                  <a:off x="2214546" y="3214686"/>
                  <a:ext cx="142876" cy="214314"/>
                </a:xfrm>
                <a:prstGeom prst="triangl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0" name="Группа 22"/>
              <p:cNvGrpSpPr/>
              <p:nvPr/>
            </p:nvGrpSpPr>
            <p:grpSpPr>
              <a:xfrm>
                <a:off x="714347" y="4500570"/>
                <a:ext cx="1641559" cy="1428760"/>
                <a:chOff x="714347" y="4500570"/>
                <a:chExt cx="1641559" cy="1428760"/>
              </a:xfrm>
            </p:grpSpPr>
            <p:sp>
              <p:nvSpPr>
                <p:cNvPr id="94" name="Овал 93"/>
                <p:cNvSpPr/>
                <p:nvPr/>
              </p:nvSpPr>
              <p:spPr>
                <a:xfrm>
                  <a:off x="714347" y="4500570"/>
                  <a:ext cx="355675" cy="928694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5" name="Овал 94"/>
                <p:cNvSpPr/>
                <p:nvPr/>
              </p:nvSpPr>
              <p:spPr>
                <a:xfrm>
                  <a:off x="1214413" y="4786322"/>
                  <a:ext cx="355675" cy="928694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6" name="Овал 95"/>
                <p:cNvSpPr/>
                <p:nvPr/>
              </p:nvSpPr>
              <p:spPr>
                <a:xfrm>
                  <a:off x="2000231" y="4714884"/>
                  <a:ext cx="355675" cy="928694"/>
                </a:xfrm>
                <a:prstGeom prst="ellipse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7" name="Равнобедренный треугольник 96"/>
                <p:cNvSpPr/>
                <p:nvPr/>
              </p:nvSpPr>
              <p:spPr>
                <a:xfrm>
                  <a:off x="855709" y="5357826"/>
                  <a:ext cx="71438" cy="285752"/>
                </a:xfrm>
                <a:prstGeom prst="triangle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8" name="Равнобедренный треугольник 97"/>
                <p:cNvSpPr/>
                <p:nvPr/>
              </p:nvSpPr>
              <p:spPr>
                <a:xfrm>
                  <a:off x="2141593" y="5542475"/>
                  <a:ext cx="71438" cy="285752"/>
                </a:xfrm>
                <a:prstGeom prst="triangle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9" name="Равнобедренный треугольник 98"/>
                <p:cNvSpPr/>
                <p:nvPr/>
              </p:nvSpPr>
              <p:spPr>
                <a:xfrm>
                  <a:off x="1355775" y="5643578"/>
                  <a:ext cx="71438" cy="285752"/>
                </a:xfrm>
                <a:prstGeom prst="triangle">
                  <a:avLst/>
                </a:prstGeom>
                <a:solidFill>
                  <a:srgbClr val="0070C0"/>
                </a:solidFill>
                <a:ln>
                  <a:solidFill>
                    <a:schemeClr val="tx1"/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86" name="Полилиния 85"/>
            <p:cNvSpPr/>
            <p:nvPr/>
          </p:nvSpPr>
          <p:spPr>
            <a:xfrm>
              <a:off x="387458" y="3905573"/>
              <a:ext cx="387457" cy="502211"/>
            </a:xfrm>
            <a:custGeom>
              <a:avLst/>
              <a:gdLst>
                <a:gd name="connsiteX0" fmla="*/ 387457 w 387457"/>
                <a:gd name="connsiteY0" fmla="*/ 0 h 502211"/>
                <a:gd name="connsiteX1" fmla="*/ 263471 w 387457"/>
                <a:gd name="connsiteY1" fmla="*/ 30996 h 502211"/>
                <a:gd name="connsiteX2" fmla="*/ 170481 w 387457"/>
                <a:gd name="connsiteY2" fmla="*/ 92990 h 502211"/>
                <a:gd name="connsiteX3" fmla="*/ 139484 w 387457"/>
                <a:gd name="connsiteY3" fmla="*/ 139485 h 502211"/>
                <a:gd name="connsiteX4" fmla="*/ 77491 w 387457"/>
                <a:gd name="connsiteY4" fmla="*/ 495946 h 502211"/>
                <a:gd name="connsiteX5" fmla="*/ 0 w 387457"/>
                <a:gd name="connsiteY5" fmla="*/ 495946 h 502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7457" h="502211">
                  <a:moveTo>
                    <a:pt x="387457" y="0"/>
                  </a:moveTo>
                  <a:cubicBezTo>
                    <a:pt x="365990" y="4293"/>
                    <a:pt x="290277" y="16104"/>
                    <a:pt x="263471" y="30996"/>
                  </a:cubicBezTo>
                  <a:cubicBezTo>
                    <a:pt x="230906" y="49088"/>
                    <a:pt x="170481" y="92990"/>
                    <a:pt x="170481" y="92990"/>
                  </a:cubicBezTo>
                  <a:cubicBezTo>
                    <a:pt x="160149" y="108488"/>
                    <a:pt x="141794" y="121002"/>
                    <a:pt x="139484" y="139485"/>
                  </a:cubicBezTo>
                  <a:cubicBezTo>
                    <a:pt x="138522" y="147178"/>
                    <a:pt x="211711" y="462391"/>
                    <a:pt x="77491" y="495946"/>
                  </a:cubicBezTo>
                  <a:cubicBezTo>
                    <a:pt x="52432" y="502211"/>
                    <a:pt x="25830" y="495946"/>
                    <a:pt x="0" y="495946"/>
                  </a:cubicBezTo>
                </a:path>
              </a:pathLst>
            </a:cu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Полилиния 86"/>
            <p:cNvSpPr/>
            <p:nvPr/>
          </p:nvSpPr>
          <p:spPr>
            <a:xfrm>
              <a:off x="1968285" y="3549112"/>
              <a:ext cx="263471" cy="557939"/>
            </a:xfrm>
            <a:custGeom>
              <a:avLst/>
              <a:gdLst>
                <a:gd name="connsiteX0" fmla="*/ 0 w 263471"/>
                <a:gd name="connsiteY0" fmla="*/ 0 h 557939"/>
                <a:gd name="connsiteX1" fmla="*/ 30996 w 263471"/>
                <a:gd name="connsiteY1" fmla="*/ 61993 h 557939"/>
                <a:gd name="connsiteX2" fmla="*/ 154983 w 263471"/>
                <a:gd name="connsiteY2" fmla="*/ 123986 h 557939"/>
                <a:gd name="connsiteX3" fmla="*/ 201478 w 263471"/>
                <a:gd name="connsiteY3" fmla="*/ 154983 h 557939"/>
                <a:gd name="connsiteX4" fmla="*/ 216976 w 263471"/>
                <a:gd name="connsiteY4" fmla="*/ 201478 h 557939"/>
                <a:gd name="connsiteX5" fmla="*/ 185979 w 263471"/>
                <a:gd name="connsiteY5" fmla="*/ 371959 h 557939"/>
                <a:gd name="connsiteX6" fmla="*/ 201478 w 263471"/>
                <a:gd name="connsiteY6" fmla="*/ 480447 h 557939"/>
                <a:gd name="connsiteX7" fmla="*/ 216976 w 263471"/>
                <a:gd name="connsiteY7" fmla="*/ 526942 h 557939"/>
                <a:gd name="connsiteX8" fmla="*/ 263471 w 263471"/>
                <a:gd name="connsiteY8" fmla="*/ 557939 h 557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3471" h="557939">
                  <a:moveTo>
                    <a:pt x="0" y="0"/>
                  </a:moveTo>
                  <a:cubicBezTo>
                    <a:pt x="10332" y="20664"/>
                    <a:pt x="14659" y="45656"/>
                    <a:pt x="30996" y="61993"/>
                  </a:cubicBezTo>
                  <a:cubicBezTo>
                    <a:pt x="67596" y="98593"/>
                    <a:pt x="109684" y="108887"/>
                    <a:pt x="154983" y="123986"/>
                  </a:cubicBezTo>
                  <a:cubicBezTo>
                    <a:pt x="170481" y="134318"/>
                    <a:pt x="189842" y="140438"/>
                    <a:pt x="201478" y="154983"/>
                  </a:cubicBezTo>
                  <a:cubicBezTo>
                    <a:pt x="211683" y="167740"/>
                    <a:pt x="216976" y="185141"/>
                    <a:pt x="216976" y="201478"/>
                  </a:cubicBezTo>
                  <a:cubicBezTo>
                    <a:pt x="216976" y="289104"/>
                    <a:pt x="207776" y="306571"/>
                    <a:pt x="185979" y="371959"/>
                  </a:cubicBezTo>
                  <a:cubicBezTo>
                    <a:pt x="191145" y="408122"/>
                    <a:pt x="194314" y="444627"/>
                    <a:pt x="201478" y="480447"/>
                  </a:cubicBezTo>
                  <a:cubicBezTo>
                    <a:pt x="204682" y="496466"/>
                    <a:pt x="206771" y="514185"/>
                    <a:pt x="216976" y="526942"/>
                  </a:cubicBezTo>
                  <a:cubicBezTo>
                    <a:pt x="228612" y="541487"/>
                    <a:pt x="263471" y="557939"/>
                    <a:pt x="263471" y="557939"/>
                  </a:cubicBezTo>
                </a:path>
              </a:pathLst>
            </a:cu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Полилиния 87"/>
            <p:cNvSpPr/>
            <p:nvPr/>
          </p:nvSpPr>
          <p:spPr>
            <a:xfrm>
              <a:off x="1043245" y="4541003"/>
              <a:ext cx="258613" cy="464950"/>
            </a:xfrm>
            <a:custGeom>
              <a:avLst/>
              <a:gdLst>
                <a:gd name="connsiteX0" fmla="*/ 258613 w 258613"/>
                <a:gd name="connsiteY0" fmla="*/ 0 h 464950"/>
                <a:gd name="connsiteX1" fmla="*/ 119128 w 258613"/>
                <a:gd name="connsiteY1" fmla="*/ 77492 h 464950"/>
                <a:gd name="connsiteX2" fmla="*/ 72633 w 258613"/>
                <a:gd name="connsiteY2" fmla="*/ 123987 h 464950"/>
                <a:gd name="connsiteX3" fmla="*/ 41636 w 258613"/>
                <a:gd name="connsiteY3" fmla="*/ 170482 h 464950"/>
                <a:gd name="connsiteX4" fmla="*/ 26138 w 258613"/>
                <a:gd name="connsiteY4" fmla="*/ 464950 h 464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8613" h="464950">
                  <a:moveTo>
                    <a:pt x="258613" y="0"/>
                  </a:moveTo>
                  <a:cubicBezTo>
                    <a:pt x="152030" y="71056"/>
                    <a:pt x="200965" y="50214"/>
                    <a:pt x="119128" y="77492"/>
                  </a:cubicBezTo>
                  <a:cubicBezTo>
                    <a:pt x="103630" y="92990"/>
                    <a:pt x="86665" y="107149"/>
                    <a:pt x="72633" y="123987"/>
                  </a:cubicBezTo>
                  <a:cubicBezTo>
                    <a:pt x="60708" y="138296"/>
                    <a:pt x="49966" y="153822"/>
                    <a:pt x="41636" y="170482"/>
                  </a:cubicBezTo>
                  <a:cubicBezTo>
                    <a:pt x="0" y="253754"/>
                    <a:pt x="26138" y="411318"/>
                    <a:pt x="26138" y="464950"/>
                  </a:cubicBezTo>
                </a:path>
              </a:pathLst>
            </a:cu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Полилиния 88"/>
            <p:cNvSpPr/>
            <p:nvPr/>
          </p:nvSpPr>
          <p:spPr>
            <a:xfrm>
              <a:off x="221065" y="5768546"/>
              <a:ext cx="278969" cy="404077"/>
            </a:xfrm>
            <a:custGeom>
              <a:avLst/>
              <a:gdLst>
                <a:gd name="connsiteX0" fmla="*/ 278969 w 278969"/>
                <a:gd name="connsiteY0" fmla="*/ 12322 h 404077"/>
                <a:gd name="connsiteX1" fmla="*/ 92990 w 278969"/>
                <a:gd name="connsiteY1" fmla="*/ 27820 h 404077"/>
                <a:gd name="connsiteX2" fmla="*/ 61993 w 278969"/>
                <a:gd name="connsiteY2" fmla="*/ 120810 h 404077"/>
                <a:gd name="connsiteX3" fmla="*/ 46495 w 278969"/>
                <a:gd name="connsiteY3" fmla="*/ 353285 h 404077"/>
                <a:gd name="connsiteX4" fmla="*/ 0 w 278969"/>
                <a:gd name="connsiteY4" fmla="*/ 399779 h 404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969" h="404077">
                  <a:moveTo>
                    <a:pt x="278969" y="12322"/>
                  </a:moveTo>
                  <a:cubicBezTo>
                    <a:pt x="216976" y="17488"/>
                    <a:pt x="148630" y="0"/>
                    <a:pt x="92990" y="27820"/>
                  </a:cubicBezTo>
                  <a:cubicBezTo>
                    <a:pt x="63766" y="42432"/>
                    <a:pt x="61993" y="120810"/>
                    <a:pt x="61993" y="120810"/>
                  </a:cubicBezTo>
                  <a:cubicBezTo>
                    <a:pt x="56827" y="198302"/>
                    <a:pt x="59263" y="276678"/>
                    <a:pt x="46495" y="353285"/>
                  </a:cubicBezTo>
                  <a:cubicBezTo>
                    <a:pt x="38030" y="404077"/>
                    <a:pt x="27081" y="399779"/>
                    <a:pt x="0" y="399779"/>
                  </a:cubicBezTo>
                </a:path>
              </a:pathLst>
            </a:cu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Полилиния 89"/>
            <p:cNvSpPr/>
            <p:nvPr/>
          </p:nvSpPr>
          <p:spPr>
            <a:xfrm>
              <a:off x="752127" y="6044339"/>
              <a:ext cx="247973" cy="263471"/>
            </a:xfrm>
            <a:custGeom>
              <a:avLst/>
              <a:gdLst>
                <a:gd name="connsiteX0" fmla="*/ 247973 w 247973"/>
                <a:gd name="connsiteY0" fmla="*/ 0 h 263471"/>
                <a:gd name="connsiteX1" fmla="*/ 154983 w 247973"/>
                <a:gd name="connsiteY1" fmla="*/ 15498 h 263471"/>
                <a:gd name="connsiteX2" fmla="*/ 123986 w 247973"/>
                <a:gd name="connsiteY2" fmla="*/ 61993 h 263471"/>
                <a:gd name="connsiteX3" fmla="*/ 92990 w 247973"/>
                <a:gd name="connsiteY3" fmla="*/ 154983 h 263471"/>
                <a:gd name="connsiteX4" fmla="*/ 77492 w 247973"/>
                <a:gd name="connsiteY4" fmla="*/ 201478 h 263471"/>
                <a:gd name="connsiteX5" fmla="*/ 46495 w 247973"/>
                <a:gd name="connsiteY5" fmla="*/ 247973 h 263471"/>
                <a:gd name="connsiteX6" fmla="*/ 0 w 247973"/>
                <a:gd name="connsiteY6" fmla="*/ 263471 h 263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7973" h="263471">
                  <a:moveTo>
                    <a:pt x="247973" y="0"/>
                  </a:moveTo>
                  <a:cubicBezTo>
                    <a:pt x="216976" y="5166"/>
                    <a:pt x="183090" y="1445"/>
                    <a:pt x="154983" y="15498"/>
                  </a:cubicBezTo>
                  <a:cubicBezTo>
                    <a:pt x="138323" y="23828"/>
                    <a:pt x="131551" y="44972"/>
                    <a:pt x="123986" y="61993"/>
                  </a:cubicBezTo>
                  <a:cubicBezTo>
                    <a:pt x="110716" y="91850"/>
                    <a:pt x="103322" y="123986"/>
                    <a:pt x="92990" y="154983"/>
                  </a:cubicBezTo>
                  <a:cubicBezTo>
                    <a:pt x="87824" y="170481"/>
                    <a:pt x="86554" y="187885"/>
                    <a:pt x="77492" y="201478"/>
                  </a:cubicBezTo>
                  <a:cubicBezTo>
                    <a:pt x="67160" y="216976"/>
                    <a:pt x="61040" y="236337"/>
                    <a:pt x="46495" y="247973"/>
                  </a:cubicBezTo>
                  <a:cubicBezTo>
                    <a:pt x="33738" y="258178"/>
                    <a:pt x="0" y="263471"/>
                    <a:pt x="0" y="263471"/>
                  </a:cubicBezTo>
                </a:path>
              </a:pathLst>
            </a:cu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Полилиния 90"/>
            <p:cNvSpPr/>
            <p:nvPr/>
          </p:nvSpPr>
          <p:spPr>
            <a:xfrm>
              <a:off x="1506948" y="5982346"/>
              <a:ext cx="278970" cy="309966"/>
            </a:xfrm>
            <a:custGeom>
              <a:avLst/>
              <a:gdLst>
                <a:gd name="connsiteX0" fmla="*/ 278970 w 278970"/>
                <a:gd name="connsiteY0" fmla="*/ 0 h 309966"/>
                <a:gd name="connsiteX1" fmla="*/ 185980 w 278970"/>
                <a:gd name="connsiteY1" fmla="*/ 30996 h 309966"/>
                <a:gd name="connsiteX2" fmla="*/ 139485 w 278970"/>
                <a:gd name="connsiteY2" fmla="*/ 46495 h 309966"/>
                <a:gd name="connsiteX3" fmla="*/ 108488 w 278970"/>
                <a:gd name="connsiteY3" fmla="*/ 92990 h 309966"/>
                <a:gd name="connsiteX4" fmla="*/ 61994 w 278970"/>
                <a:gd name="connsiteY4" fmla="*/ 232474 h 309966"/>
                <a:gd name="connsiteX5" fmla="*/ 46495 w 278970"/>
                <a:gd name="connsiteY5" fmla="*/ 278969 h 309966"/>
                <a:gd name="connsiteX6" fmla="*/ 0 w 278970"/>
                <a:gd name="connsiteY6" fmla="*/ 309966 h 309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8970" h="309966">
                  <a:moveTo>
                    <a:pt x="278970" y="0"/>
                  </a:moveTo>
                  <a:lnTo>
                    <a:pt x="185980" y="30996"/>
                  </a:lnTo>
                  <a:lnTo>
                    <a:pt x="139485" y="46495"/>
                  </a:lnTo>
                  <a:cubicBezTo>
                    <a:pt x="129153" y="61993"/>
                    <a:pt x="116053" y="75969"/>
                    <a:pt x="108488" y="92990"/>
                  </a:cubicBezTo>
                  <a:cubicBezTo>
                    <a:pt x="108484" y="92998"/>
                    <a:pt x="69744" y="209223"/>
                    <a:pt x="61994" y="232474"/>
                  </a:cubicBezTo>
                  <a:cubicBezTo>
                    <a:pt x="56828" y="247972"/>
                    <a:pt x="60088" y="269907"/>
                    <a:pt x="46495" y="278969"/>
                  </a:cubicBezTo>
                  <a:lnTo>
                    <a:pt x="0" y="309966"/>
                  </a:lnTo>
                </a:path>
              </a:pathLst>
            </a:custGeom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10" name="Прямая соединительная линия 109"/>
          <p:cNvCxnSpPr/>
          <p:nvPr/>
        </p:nvCxnSpPr>
        <p:spPr>
          <a:xfrm flipH="1">
            <a:off x="3142446" y="2929728"/>
            <a:ext cx="1588" cy="3174908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>
            <a:off x="5822165" y="2911262"/>
            <a:ext cx="35719" cy="3262047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Прямоугольник 84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  <p:sp>
        <p:nvSpPr>
          <p:cNvPr id="92" name="Прямоугольник 91"/>
          <p:cNvSpPr/>
          <p:nvPr/>
        </p:nvSpPr>
        <p:spPr>
          <a:xfrm>
            <a:off x="5786446" y="585597"/>
            <a:ext cx="321471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i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Внимание!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Данное задание можно выполнить интерактивно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(выделить </a:t>
            </a:r>
            <a:r>
              <a:rPr lang="ru-RU" i="1" dirty="0">
                <a:solidFill>
                  <a:srgbClr val="0070C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помощью пера).</a:t>
            </a:r>
            <a:endParaRPr lang="ru-RU" i="1" dirty="0" smtClean="0">
              <a:solidFill>
                <a:srgbClr val="0070C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05"/>
          <p:cNvGrpSpPr/>
          <p:nvPr/>
        </p:nvGrpSpPr>
        <p:grpSpPr>
          <a:xfrm>
            <a:off x="1000100" y="2000240"/>
            <a:ext cx="7072362" cy="369332"/>
            <a:chOff x="1000100" y="2000240"/>
            <a:chExt cx="7072362" cy="369332"/>
          </a:xfrm>
        </p:grpSpPr>
        <p:sp>
          <p:nvSpPr>
            <p:cNvPr id="7" name="TextBox 6"/>
            <p:cNvSpPr txBox="1"/>
            <p:nvPr/>
          </p:nvSpPr>
          <p:spPr>
            <a:xfrm>
              <a:off x="1000100" y="2000240"/>
              <a:ext cx="17145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002060"/>
                  </a:solidFill>
                </a:rPr>
                <a:t>по цвету</a:t>
              </a:r>
              <a:endParaRPr lang="ru-RU" dirty="0">
                <a:solidFill>
                  <a:srgbClr val="00206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357950" y="2000240"/>
              <a:ext cx="17145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002060"/>
                  </a:solidFill>
                </a:rPr>
                <a:t>по размеру</a:t>
              </a:r>
              <a:endParaRPr lang="ru-RU" dirty="0">
                <a:solidFill>
                  <a:srgbClr val="002060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714744" y="2000240"/>
              <a:ext cx="17145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>
                  <a:solidFill>
                    <a:srgbClr val="002060"/>
                  </a:solidFill>
                </a:rPr>
                <a:t>по форме</a:t>
              </a:r>
              <a:endParaRPr lang="ru-RU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" name="Группа 60"/>
          <p:cNvGrpSpPr/>
          <p:nvPr/>
        </p:nvGrpSpPr>
        <p:grpSpPr>
          <a:xfrm>
            <a:off x="642910" y="2564998"/>
            <a:ext cx="2010691" cy="3599936"/>
            <a:chOff x="221065" y="2707874"/>
            <a:chExt cx="2010691" cy="3599936"/>
          </a:xfrm>
        </p:grpSpPr>
        <p:sp>
          <p:nvSpPr>
            <p:cNvPr id="57" name="Полилиния 56"/>
            <p:cNvSpPr/>
            <p:nvPr/>
          </p:nvSpPr>
          <p:spPr>
            <a:xfrm>
              <a:off x="1043245" y="4541003"/>
              <a:ext cx="258613" cy="464950"/>
            </a:xfrm>
            <a:custGeom>
              <a:avLst/>
              <a:gdLst>
                <a:gd name="connsiteX0" fmla="*/ 258613 w 258613"/>
                <a:gd name="connsiteY0" fmla="*/ 0 h 464950"/>
                <a:gd name="connsiteX1" fmla="*/ 119128 w 258613"/>
                <a:gd name="connsiteY1" fmla="*/ 77492 h 464950"/>
                <a:gd name="connsiteX2" fmla="*/ 72633 w 258613"/>
                <a:gd name="connsiteY2" fmla="*/ 123987 h 464950"/>
                <a:gd name="connsiteX3" fmla="*/ 41636 w 258613"/>
                <a:gd name="connsiteY3" fmla="*/ 170482 h 464950"/>
                <a:gd name="connsiteX4" fmla="*/ 26138 w 258613"/>
                <a:gd name="connsiteY4" fmla="*/ 464950 h 464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8613" h="464950">
                  <a:moveTo>
                    <a:pt x="258613" y="0"/>
                  </a:moveTo>
                  <a:cubicBezTo>
                    <a:pt x="152030" y="71056"/>
                    <a:pt x="200965" y="50214"/>
                    <a:pt x="119128" y="77492"/>
                  </a:cubicBezTo>
                  <a:cubicBezTo>
                    <a:pt x="103630" y="92990"/>
                    <a:pt x="86665" y="107149"/>
                    <a:pt x="72633" y="123987"/>
                  </a:cubicBezTo>
                  <a:cubicBezTo>
                    <a:pt x="60708" y="138296"/>
                    <a:pt x="49966" y="153822"/>
                    <a:pt x="41636" y="170482"/>
                  </a:cubicBezTo>
                  <a:cubicBezTo>
                    <a:pt x="0" y="253754"/>
                    <a:pt x="26138" y="411318"/>
                    <a:pt x="26138" y="46495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0" name="Группа 24"/>
            <p:cNvGrpSpPr/>
            <p:nvPr/>
          </p:nvGrpSpPr>
          <p:grpSpPr>
            <a:xfrm>
              <a:off x="340845" y="2707874"/>
              <a:ext cx="1889111" cy="3536873"/>
              <a:chOff x="696520" y="2392457"/>
              <a:chExt cx="1889111" cy="3536873"/>
            </a:xfrm>
          </p:grpSpPr>
          <p:grpSp>
            <p:nvGrpSpPr>
              <p:cNvPr id="11" name="Группа 21"/>
              <p:cNvGrpSpPr/>
              <p:nvPr/>
            </p:nvGrpSpPr>
            <p:grpSpPr>
              <a:xfrm>
                <a:off x="696520" y="2392457"/>
                <a:ext cx="1889111" cy="2036675"/>
                <a:chOff x="696520" y="2392457"/>
                <a:chExt cx="1889111" cy="2036675"/>
              </a:xfrm>
            </p:grpSpPr>
            <p:sp>
              <p:nvSpPr>
                <p:cNvPr id="38" name="Равнобедренный треугольник 37"/>
                <p:cNvSpPr/>
                <p:nvPr/>
              </p:nvSpPr>
              <p:spPr>
                <a:xfrm>
                  <a:off x="1500166" y="4143380"/>
                  <a:ext cx="428628" cy="285752"/>
                </a:xfrm>
                <a:prstGeom prst="triangl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4" name="Овал 33"/>
                <p:cNvSpPr/>
                <p:nvPr/>
              </p:nvSpPr>
              <p:spPr>
                <a:xfrm rot="21093539">
                  <a:off x="696520" y="2392457"/>
                  <a:ext cx="797984" cy="1210955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5" name="Овал 34"/>
                <p:cNvSpPr/>
                <p:nvPr/>
              </p:nvSpPr>
              <p:spPr>
                <a:xfrm>
                  <a:off x="1428728" y="3571876"/>
                  <a:ext cx="642942" cy="642942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6" name="Овал 35"/>
                <p:cNvSpPr/>
                <p:nvPr/>
              </p:nvSpPr>
              <p:spPr>
                <a:xfrm rot="909381">
                  <a:off x="2070159" y="2725973"/>
                  <a:ext cx="515472" cy="500066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7" name="Равнобедренный треугольник 36"/>
                <p:cNvSpPr/>
                <p:nvPr/>
              </p:nvSpPr>
              <p:spPr>
                <a:xfrm flipH="1">
                  <a:off x="1076806" y="3571876"/>
                  <a:ext cx="214314" cy="285752"/>
                </a:xfrm>
                <a:prstGeom prst="triangl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9" name="Равнобедренный треугольник 38"/>
                <p:cNvSpPr/>
                <p:nvPr/>
              </p:nvSpPr>
              <p:spPr>
                <a:xfrm>
                  <a:off x="2214546" y="3214686"/>
                  <a:ext cx="142876" cy="214314"/>
                </a:xfrm>
                <a:prstGeom prst="triangl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2" name="Группа 22"/>
              <p:cNvGrpSpPr/>
              <p:nvPr/>
            </p:nvGrpSpPr>
            <p:grpSpPr>
              <a:xfrm>
                <a:off x="714347" y="4500570"/>
                <a:ext cx="1641559" cy="1428760"/>
                <a:chOff x="714347" y="4500570"/>
                <a:chExt cx="1641559" cy="1428760"/>
              </a:xfrm>
            </p:grpSpPr>
            <p:sp>
              <p:nvSpPr>
                <p:cNvPr id="28" name="Овал 27"/>
                <p:cNvSpPr/>
                <p:nvPr/>
              </p:nvSpPr>
              <p:spPr>
                <a:xfrm>
                  <a:off x="714347" y="4500570"/>
                  <a:ext cx="355675" cy="928694"/>
                </a:xfrm>
                <a:prstGeom prst="ellipse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9" name="Овал 28"/>
                <p:cNvSpPr/>
                <p:nvPr/>
              </p:nvSpPr>
              <p:spPr>
                <a:xfrm>
                  <a:off x="1214413" y="4786322"/>
                  <a:ext cx="355675" cy="928694"/>
                </a:xfrm>
                <a:prstGeom prst="ellipse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0" name="Овал 29"/>
                <p:cNvSpPr/>
                <p:nvPr/>
              </p:nvSpPr>
              <p:spPr>
                <a:xfrm>
                  <a:off x="2000231" y="4714884"/>
                  <a:ext cx="355675" cy="928694"/>
                </a:xfrm>
                <a:prstGeom prst="ellipse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1" name="Равнобедренный треугольник 30"/>
                <p:cNvSpPr/>
                <p:nvPr/>
              </p:nvSpPr>
              <p:spPr>
                <a:xfrm>
                  <a:off x="855709" y="5357826"/>
                  <a:ext cx="71438" cy="285752"/>
                </a:xfrm>
                <a:prstGeom prst="triangle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2" name="Равнобедренный треугольник 31"/>
                <p:cNvSpPr/>
                <p:nvPr/>
              </p:nvSpPr>
              <p:spPr>
                <a:xfrm>
                  <a:off x="2141593" y="5542475"/>
                  <a:ext cx="71438" cy="285752"/>
                </a:xfrm>
                <a:prstGeom prst="triangle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33" name="Равнобедренный треугольник 32"/>
                <p:cNvSpPr/>
                <p:nvPr/>
              </p:nvSpPr>
              <p:spPr>
                <a:xfrm>
                  <a:off x="1355775" y="5643578"/>
                  <a:ext cx="71438" cy="285752"/>
                </a:xfrm>
                <a:prstGeom prst="triangle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55" name="Полилиния 54"/>
            <p:cNvSpPr/>
            <p:nvPr/>
          </p:nvSpPr>
          <p:spPr>
            <a:xfrm>
              <a:off x="387458" y="3905573"/>
              <a:ext cx="387457" cy="502211"/>
            </a:xfrm>
            <a:custGeom>
              <a:avLst/>
              <a:gdLst>
                <a:gd name="connsiteX0" fmla="*/ 387457 w 387457"/>
                <a:gd name="connsiteY0" fmla="*/ 0 h 502211"/>
                <a:gd name="connsiteX1" fmla="*/ 263471 w 387457"/>
                <a:gd name="connsiteY1" fmla="*/ 30996 h 502211"/>
                <a:gd name="connsiteX2" fmla="*/ 170481 w 387457"/>
                <a:gd name="connsiteY2" fmla="*/ 92990 h 502211"/>
                <a:gd name="connsiteX3" fmla="*/ 139484 w 387457"/>
                <a:gd name="connsiteY3" fmla="*/ 139485 h 502211"/>
                <a:gd name="connsiteX4" fmla="*/ 77491 w 387457"/>
                <a:gd name="connsiteY4" fmla="*/ 495946 h 502211"/>
                <a:gd name="connsiteX5" fmla="*/ 0 w 387457"/>
                <a:gd name="connsiteY5" fmla="*/ 495946 h 502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7457" h="502211">
                  <a:moveTo>
                    <a:pt x="387457" y="0"/>
                  </a:moveTo>
                  <a:cubicBezTo>
                    <a:pt x="365990" y="4293"/>
                    <a:pt x="290277" y="16104"/>
                    <a:pt x="263471" y="30996"/>
                  </a:cubicBezTo>
                  <a:cubicBezTo>
                    <a:pt x="230906" y="49088"/>
                    <a:pt x="170481" y="92990"/>
                    <a:pt x="170481" y="92990"/>
                  </a:cubicBezTo>
                  <a:cubicBezTo>
                    <a:pt x="160149" y="108488"/>
                    <a:pt x="141794" y="121002"/>
                    <a:pt x="139484" y="139485"/>
                  </a:cubicBezTo>
                  <a:cubicBezTo>
                    <a:pt x="138522" y="147178"/>
                    <a:pt x="211711" y="462391"/>
                    <a:pt x="77491" y="495946"/>
                  </a:cubicBezTo>
                  <a:cubicBezTo>
                    <a:pt x="52432" y="502211"/>
                    <a:pt x="25830" y="495946"/>
                    <a:pt x="0" y="495946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6" name="Полилиния 55"/>
            <p:cNvSpPr/>
            <p:nvPr/>
          </p:nvSpPr>
          <p:spPr>
            <a:xfrm>
              <a:off x="1968285" y="3549112"/>
              <a:ext cx="263471" cy="557939"/>
            </a:xfrm>
            <a:custGeom>
              <a:avLst/>
              <a:gdLst>
                <a:gd name="connsiteX0" fmla="*/ 0 w 263471"/>
                <a:gd name="connsiteY0" fmla="*/ 0 h 557939"/>
                <a:gd name="connsiteX1" fmla="*/ 30996 w 263471"/>
                <a:gd name="connsiteY1" fmla="*/ 61993 h 557939"/>
                <a:gd name="connsiteX2" fmla="*/ 154983 w 263471"/>
                <a:gd name="connsiteY2" fmla="*/ 123986 h 557939"/>
                <a:gd name="connsiteX3" fmla="*/ 201478 w 263471"/>
                <a:gd name="connsiteY3" fmla="*/ 154983 h 557939"/>
                <a:gd name="connsiteX4" fmla="*/ 216976 w 263471"/>
                <a:gd name="connsiteY4" fmla="*/ 201478 h 557939"/>
                <a:gd name="connsiteX5" fmla="*/ 185979 w 263471"/>
                <a:gd name="connsiteY5" fmla="*/ 371959 h 557939"/>
                <a:gd name="connsiteX6" fmla="*/ 201478 w 263471"/>
                <a:gd name="connsiteY6" fmla="*/ 480447 h 557939"/>
                <a:gd name="connsiteX7" fmla="*/ 216976 w 263471"/>
                <a:gd name="connsiteY7" fmla="*/ 526942 h 557939"/>
                <a:gd name="connsiteX8" fmla="*/ 263471 w 263471"/>
                <a:gd name="connsiteY8" fmla="*/ 557939 h 557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3471" h="557939">
                  <a:moveTo>
                    <a:pt x="0" y="0"/>
                  </a:moveTo>
                  <a:cubicBezTo>
                    <a:pt x="10332" y="20664"/>
                    <a:pt x="14659" y="45656"/>
                    <a:pt x="30996" y="61993"/>
                  </a:cubicBezTo>
                  <a:cubicBezTo>
                    <a:pt x="67596" y="98593"/>
                    <a:pt x="109684" y="108887"/>
                    <a:pt x="154983" y="123986"/>
                  </a:cubicBezTo>
                  <a:cubicBezTo>
                    <a:pt x="170481" y="134318"/>
                    <a:pt x="189842" y="140438"/>
                    <a:pt x="201478" y="154983"/>
                  </a:cubicBezTo>
                  <a:cubicBezTo>
                    <a:pt x="211683" y="167740"/>
                    <a:pt x="216976" y="185141"/>
                    <a:pt x="216976" y="201478"/>
                  </a:cubicBezTo>
                  <a:cubicBezTo>
                    <a:pt x="216976" y="289104"/>
                    <a:pt x="207776" y="306571"/>
                    <a:pt x="185979" y="371959"/>
                  </a:cubicBezTo>
                  <a:cubicBezTo>
                    <a:pt x="191145" y="408122"/>
                    <a:pt x="194314" y="444627"/>
                    <a:pt x="201478" y="480447"/>
                  </a:cubicBezTo>
                  <a:cubicBezTo>
                    <a:pt x="204682" y="496466"/>
                    <a:pt x="206771" y="514185"/>
                    <a:pt x="216976" y="526942"/>
                  </a:cubicBezTo>
                  <a:cubicBezTo>
                    <a:pt x="228612" y="541487"/>
                    <a:pt x="263471" y="557939"/>
                    <a:pt x="263471" y="55793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Полилиния 57"/>
            <p:cNvSpPr/>
            <p:nvPr/>
          </p:nvSpPr>
          <p:spPr>
            <a:xfrm>
              <a:off x="221065" y="5768546"/>
              <a:ext cx="278969" cy="404077"/>
            </a:xfrm>
            <a:custGeom>
              <a:avLst/>
              <a:gdLst>
                <a:gd name="connsiteX0" fmla="*/ 278969 w 278969"/>
                <a:gd name="connsiteY0" fmla="*/ 12322 h 404077"/>
                <a:gd name="connsiteX1" fmla="*/ 92990 w 278969"/>
                <a:gd name="connsiteY1" fmla="*/ 27820 h 404077"/>
                <a:gd name="connsiteX2" fmla="*/ 61993 w 278969"/>
                <a:gd name="connsiteY2" fmla="*/ 120810 h 404077"/>
                <a:gd name="connsiteX3" fmla="*/ 46495 w 278969"/>
                <a:gd name="connsiteY3" fmla="*/ 353285 h 404077"/>
                <a:gd name="connsiteX4" fmla="*/ 0 w 278969"/>
                <a:gd name="connsiteY4" fmla="*/ 399779 h 404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969" h="404077">
                  <a:moveTo>
                    <a:pt x="278969" y="12322"/>
                  </a:moveTo>
                  <a:cubicBezTo>
                    <a:pt x="216976" y="17488"/>
                    <a:pt x="148630" y="0"/>
                    <a:pt x="92990" y="27820"/>
                  </a:cubicBezTo>
                  <a:cubicBezTo>
                    <a:pt x="63766" y="42432"/>
                    <a:pt x="61993" y="120810"/>
                    <a:pt x="61993" y="120810"/>
                  </a:cubicBezTo>
                  <a:cubicBezTo>
                    <a:pt x="56827" y="198302"/>
                    <a:pt x="59263" y="276678"/>
                    <a:pt x="46495" y="353285"/>
                  </a:cubicBezTo>
                  <a:cubicBezTo>
                    <a:pt x="38030" y="404077"/>
                    <a:pt x="27081" y="399779"/>
                    <a:pt x="0" y="39977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Полилиния 58"/>
            <p:cNvSpPr/>
            <p:nvPr/>
          </p:nvSpPr>
          <p:spPr>
            <a:xfrm>
              <a:off x="752127" y="6044339"/>
              <a:ext cx="247973" cy="263471"/>
            </a:xfrm>
            <a:custGeom>
              <a:avLst/>
              <a:gdLst>
                <a:gd name="connsiteX0" fmla="*/ 247973 w 247973"/>
                <a:gd name="connsiteY0" fmla="*/ 0 h 263471"/>
                <a:gd name="connsiteX1" fmla="*/ 154983 w 247973"/>
                <a:gd name="connsiteY1" fmla="*/ 15498 h 263471"/>
                <a:gd name="connsiteX2" fmla="*/ 123986 w 247973"/>
                <a:gd name="connsiteY2" fmla="*/ 61993 h 263471"/>
                <a:gd name="connsiteX3" fmla="*/ 92990 w 247973"/>
                <a:gd name="connsiteY3" fmla="*/ 154983 h 263471"/>
                <a:gd name="connsiteX4" fmla="*/ 77492 w 247973"/>
                <a:gd name="connsiteY4" fmla="*/ 201478 h 263471"/>
                <a:gd name="connsiteX5" fmla="*/ 46495 w 247973"/>
                <a:gd name="connsiteY5" fmla="*/ 247973 h 263471"/>
                <a:gd name="connsiteX6" fmla="*/ 0 w 247973"/>
                <a:gd name="connsiteY6" fmla="*/ 263471 h 263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7973" h="263471">
                  <a:moveTo>
                    <a:pt x="247973" y="0"/>
                  </a:moveTo>
                  <a:cubicBezTo>
                    <a:pt x="216976" y="5166"/>
                    <a:pt x="183090" y="1445"/>
                    <a:pt x="154983" y="15498"/>
                  </a:cubicBezTo>
                  <a:cubicBezTo>
                    <a:pt x="138323" y="23828"/>
                    <a:pt x="131551" y="44972"/>
                    <a:pt x="123986" y="61993"/>
                  </a:cubicBezTo>
                  <a:cubicBezTo>
                    <a:pt x="110716" y="91850"/>
                    <a:pt x="103322" y="123986"/>
                    <a:pt x="92990" y="154983"/>
                  </a:cubicBezTo>
                  <a:cubicBezTo>
                    <a:pt x="87824" y="170481"/>
                    <a:pt x="86554" y="187885"/>
                    <a:pt x="77492" y="201478"/>
                  </a:cubicBezTo>
                  <a:cubicBezTo>
                    <a:pt x="67160" y="216976"/>
                    <a:pt x="61040" y="236337"/>
                    <a:pt x="46495" y="247973"/>
                  </a:cubicBezTo>
                  <a:cubicBezTo>
                    <a:pt x="33738" y="258178"/>
                    <a:pt x="0" y="263471"/>
                    <a:pt x="0" y="263471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0" name="Полилиния 59"/>
            <p:cNvSpPr/>
            <p:nvPr/>
          </p:nvSpPr>
          <p:spPr>
            <a:xfrm>
              <a:off x="1506948" y="5982346"/>
              <a:ext cx="278970" cy="309966"/>
            </a:xfrm>
            <a:custGeom>
              <a:avLst/>
              <a:gdLst>
                <a:gd name="connsiteX0" fmla="*/ 278970 w 278970"/>
                <a:gd name="connsiteY0" fmla="*/ 0 h 309966"/>
                <a:gd name="connsiteX1" fmla="*/ 185980 w 278970"/>
                <a:gd name="connsiteY1" fmla="*/ 30996 h 309966"/>
                <a:gd name="connsiteX2" fmla="*/ 139485 w 278970"/>
                <a:gd name="connsiteY2" fmla="*/ 46495 h 309966"/>
                <a:gd name="connsiteX3" fmla="*/ 108488 w 278970"/>
                <a:gd name="connsiteY3" fmla="*/ 92990 h 309966"/>
                <a:gd name="connsiteX4" fmla="*/ 61994 w 278970"/>
                <a:gd name="connsiteY4" fmla="*/ 232474 h 309966"/>
                <a:gd name="connsiteX5" fmla="*/ 46495 w 278970"/>
                <a:gd name="connsiteY5" fmla="*/ 278969 h 309966"/>
                <a:gd name="connsiteX6" fmla="*/ 0 w 278970"/>
                <a:gd name="connsiteY6" fmla="*/ 309966 h 309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8970" h="309966">
                  <a:moveTo>
                    <a:pt x="278970" y="0"/>
                  </a:moveTo>
                  <a:lnTo>
                    <a:pt x="185980" y="30996"/>
                  </a:lnTo>
                  <a:lnTo>
                    <a:pt x="139485" y="46495"/>
                  </a:lnTo>
                  <a:cubicBezTo>
                    <a:pt x="129153" y="61993"/>
                    <a:pt x="116053" y="75969"/>
                    <a:pt x="108488" y="92990"/>
                  </a:cubicBezTo>
                  <a:cubicBezTo>
                    <a:pt x="108484" y="92998"/>
                    <a:pt x="69744" y="209223"/>
                    <a:pt x="61994" y="232474"/>
                  </a:cubicBezTo>
                  <a:cubicBezTo>
                    <a:pt x="56828" y="247972"/>
                    <a:pt x="60088" y="269907"/>
                    <a:pt x="46495" y="278969"/>
                  </a:cubicBezTo>
                  <a:lnTo>
                    <a:pt x="0" y="309966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3" name="Группа 61"/>
          <p:cNvGrpSpPr/>
          <p:nvPr/>
        </p:nvGrpSpPr>
        <p:grpSpPr>
          <a:xfrm>
            <a:off x="3428992" y="2623311"/>
            <a:ext cx="2010691" cy="3541623"/>
            <a:chOff x="221065" y="2766187"/>
            <a:chExt cx="2010691" cy="3541623"/>
          </a:xfrm>
        </p:grpSpPr>
        <p:grpSp>
          <p:nvGrpSpPr>
            <p:cNvPr id="14" name="Группа 24"/>
            <p:cNvGrpSpPr/>
            <p:nvPr/>
          </p:nvGrpSpPr>
          <p:grpSpPr>
            <a:xfrm>
              <a:off x="345148" y="2766187"/>
              <a:ext cx="1884808" cy="3478560"/>
              <a:chOff x="700823" y="2450770"/>
              <a:chExt cx="1884808" cy="3478560"/>
            </a:xfrm>
          </p:grpSpPr>
          <p:grpSp>
            <p:nvGrpSpPr>
              <p:cNvPr id="15" name="Группа 21"/>
              <p:cNvGrpSpPr/>
              <p:nvPr/>
            </p:nvGrpSpPr>
            <p:grpSpPr>
              <a:xfrm>
                <a:off x="700823" y="2450770"/>
                <a:ext cx="1884808" cy="1978362"/>
                <a:chOff x="700823" y="2450770"/>
                <a:chExt cx="1884808" cy="1978362"/>
              </a:xfrm>
            </p:grpSpPr>
            <p:sp>
              <p:nvSpPr>
                <p:cNvPr id="82" name="Равнобедренный треугольник 81"/>
                <p:cNvSpPr/>
                <p:nvPr/>
              </p:nvSpPr>
              <p:spPr>
                <a:xfrm>
                  <a:off x="1500166" y="4143380"/>
                  <a:ext cx="428628" cy="285752"/>
                </a:xfrm>
                <a:prstGeom prst="triangl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8" name="Овал 77"/>
                <p:cNvSpPr/>
                <p:nvPr/>
              </p:nvSpPr>
              <p:spPr>
                <a:xfrm rot="21093539">
                  <a:off x="700823" y="2450770"/>
                  <a:ext cx="818956" cy="1150777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9" name="Овал 78"/>
                <p:cNvSpPr/>
                <p:nvPr/>
              </p:nvSpPr>
              <p:spPr>
                <a:xfrm>
                  <a:off x="1428728" y="3571876"/>
                  <a:ext cx="642942" cy="642942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80" name="Овал 79"/>
                <p:cNvSpPr/>
                <p:nvPr/>
              </p:nvSpPr>
              <p:spPr>
                <a:xfrm rot="909381">
                  <a:off x="2070159" y="2725973"/>
                  <a:ext cx="515472" cy="500066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81" name="Равнобедренный треугольник 80"/>
                <p:cNvSpPr/>
                <p:nvPr/>
              </p:nvSpPr>
              <p:spPr>
                <a:xfrm flipH="1">
                  <a:off x="1076806" y="3571876"/>
                  <a:ext cx="214314" cy="285752"/>
                </a:xfrm>
                <a:prstGeom prst="triangl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83" name="Равнобедренный треугольник 82"/>
                <p:cNvSpPr/>
                <p:nvPr/>
              </p:nvSpPr>
              <p:spPr>
                <a:xfrm>
                  <a:off x="2214546" y="3214686"/>
                  <a:ext cx="142876" cy="214314"/>
                </a:xfrm>
                <a:prstGeom prst="triangl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16" name="Группа 22"/>
              <p:cNvGrpSpPr/>
              <p:nvPr/>
            </p:nvGrpSpPr>
            <p:grpSpPr>
              <a:xfrm>
                <a:off x="714347" y="4500570"/>
                <a:ext cx="1641559" cy="1428760"/>
                <a:chOff x="714347" y="4500570"/>
                <a:chExt cx="1641559" cy="1428760"/>
              </a:xfrm>
            </p:grpSpPr>
            <p:sp>
              <p:nvSpPr>
                <p:cNvPr id="72" name="Овал 71"/>
                <p:cNvSpPr/>
                <p:nvPr/>
              </p:nvSpPr>
              <p:spPr>
                <a:xfrm>
                  <a:off x="714347" y="4500570"/>
                  <a:ext cx="355675" cy="928694"/>
                </a:xfrm>
                <a:prstGeom prst="ellipse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3" name="Овал 72"/>
                <p:cNvSpPr/>
                <p:nvPr/>
              </p:nvSpPr>
              <p:spPr>
                <a:xfrm>
                  <a:off x="1214413" y="4786322"/>
                  <a:ext cx="355675" cy="928694"/>
                </a:xfrm>
                <a:prstGeom prst="ellipse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4" name="Овал 73"/>
                <p:cNvSpPr/>
                <p:nvPr/>
              </p:nvSpPr>
              <p:spPr>
                <a:xfrm>
                  <a:off x="2000231" y="4714884"/>
                  <a:ext cx="355675" cy="928694"/>
                </a:xfrm>
                <a:prstGeom prst="ellipse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5" name="Равнобедренный треугольник 74"/>
                <p:cNvSpPr/>
                <p:nvPr/>
              </p:nvSpPr>
              <p:spPr>
                <a:xfrm>
                  <a:off x="855709" y="5357826"/>
                  <a:ext cx="71438" cy="285752"/>
                </a:xfrm>
                <a:prstGeom prst="triangle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6" name="Равнобедренный треугольник 75"/>
                <p:cNvSpPr/>
                <p:nvPr/>
              </p:nvSpPr>
              <p:spPr>
                <a:xfrm>
                  <a:off x="2141593" y="5542475"/>
                  <a:ext cx="71438" cy="285752"/>
                </a:xfrm>
                <a:prstGeom prst="triangle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77" name="Равнобедренный треугольник 76"/>
                <p:cNvSpPr/>
                <p:nvPr/>
              </p:nvSpPr>
              <p:spPr>
                <a:xfrm>
                  <a:off x="1355775" y="5643578"/>
                  <a:ext cx="71438" cy="285752"/>
                </a:xfrm>
                <a:prstGeom prst="triangle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64" name="Полилиния 63"/>
            <p:cNvSpPr/>
            <p:nvPr/>
          </p:nvSpPr>
          <p:spPr>
            <a:xfrm>
              <a:off x="387458" y="3905573"/>
              <a:ext cx="387457" cy="502211"/>
            </a:xfrm>
            <a:custGeom>
              <a:avLst/>
              <a:gdLst>
                <a:gd name="connsiteX0" fmla="*/ 387457 w 387457"/>
                <a:gd name="connsiteY0" fmla="*/ 0 h 502211"/>
                <a:gd name="connsiteX1" fmla="*/ 263471 w 387457"/>
                <a:gd name="connsiteY1" fmla="*/ 30996 h 502211"/>
                <a:gd name="connsiteX2" fmla="*/ 170481 w 387457"/>
                <a:gd name="connsiteY2" fmla="*/ 92990 h 502211"/>
                <a:gd name="connsiteX3" fmla="*/ 139484 w 387457"/>
                <a:gd name="connsiteY3" fmla="*/ 139485 h 502211"/>
                <a:gd name="connsiteX4" fmla="*/ 77491 w 387457"/>
                <a:gd name="connsiteY4" fmla="*/ 495946 h 502211"/>
                <a:gd name="connsiteX5" fmla="*/ 0 w 387457"/>
                <a:gd name="connsiteY5" fmla="*/ 495946 h 502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7457" h="502211">
                  <a:moveTo>
                    <a:pt x="387457" y="0"/>
                  </a:moveTo>
                  <a:cubicBezTo>
                    <a:pt x="365990" y="4293"/>
                    <a:pt x="290277" y="16104"/>
                    <a:pt x="263471" y="30996"/>
                  </a:cubicBezTo>
                  <a:cubicBezTo>
                    <a:pt x="230906" y="49088"/>
                    <a:pt x="170481" y="92990"/>
                    <a:pt x="170481" y="92990"/>
                  </a:cubicBezTo>
                  <a:cubicBezTo>
                    <a:pt x="160149" y="108488"/>
                    <a:pt x="141794" y="121002"/>
                    <a:pt x="139484" y="139485"/>
                  </a:cubicBezTo>
                  <a:cubicBezTo>
                    <a:pt x="138522" y="147178"/>
                    <a:pt x="211711" y="462391"/>
                    <a:pt x="77491" y="495946"/>
                  </a:cubicBezTo>
                  <a:cubicBezTo>
                    <a:pt x="52432" y="502211"/>
                    <a:pt x="25830" y="495946"/>
                    <a:pt x="0" y="495946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Полилиния 64"/>
            <p:cNvSpPr/>
            <p:nvPr/>
          </p:nvSpPr>
          <p:spPr>
            <a:xfrm>
              <a:off x="1968285" y="3549112"/>
              <a:ext cx="263471" cy="557939"/>
            </a:xfrm>
            <a:custGeom>
              <a:avLst/>
              <a:gdLst>
                <a:gd name="connsiteX0" fmla="*/ 0 w 263471"/>
                <a:gd name="connsiteY0" fmla="*/ 0 h 557939"/>
                <a:gd name="connsiteX1" fmla="*/ 30996 w 263471"/>
                <a:gd name="connsiteY1" fmla="*/ 61993 h 557939"/>
                <a:gd name="connsiteX2" fmla="*/ 154983 w 263471"/>
                <a:gd name="connsiteY2" fmla="*/ 123986 h 557939"/>
                <a:gd name="connsiteX3" fmla="*/ 201478 w 263471"/>
                <a:gd name="connsiteY3" fmla="*/ 154983 h 557939"/>
                <a:gd name="connsiteX4" fmla="*/ 216976 w 263471"/>
                <a:gd name="connsiteY4" fmla="*/ 201478 h 557939"/>
                <a:gd name="connsiteX5" fmla="*/ 185979 w 263471"/>
                <a:gd name="connsiteY5" fmla="*/ 371959 h 557939"/>
                <a:gd name="connsiteX6" fmla="*/ 201478 w 263471"/>
                <a:gd name="connsiteY6" fmla="*/ 480447 h 557939"/>
                <a:gd name="connsiteX7" fmla="*/ 216976 w 263471"/>
                <a:gd name="connsiteY7" fmla="*/ 526942 h 557939"/>
                <a:gd name="connsiteX8" fmla="*/ 263471 w 263471"/>
                <a:gd name="connsiteY8" fmla="*/ 557939 h 557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3471" h="557939">
                  <a:moveTo>
                    <a:pt x="0" y="0"/>
                  </a:moveTo>
                  <a:cubicBezTo>
                    <a:pt x="10332" y="20664"/>
                    <a:pt x="14659" y="45656"/>
                    <a:pt x="30996" y="61993"/>
                  </a:cubicBezTo>
                  <a:cubicBezTo>
                    <a:pt x="67596" y="98593"/>
                    <a:pt x="109684" y="108887"/>
                    <a:pt x="154983" y="123986"/>
                  </a:cubicBezTo>
                  <a:cubicBezTo>
                    <a:pt x="170481" y="134318"/>
                    <a:pt x="189842" y="140438"/>
                    <a:pt x="201478" y="154983"/>
                  </a:cubicBezTo>
                  <a:cubicBezTo>
                    <a:pt x="211683" y="167740"/>
                    <a:pt x="216976" y="185141"/>
                    <a:pt x="216976" y="201478"/>
                  </a:cubicBezTo>
                  <a:cubicBezTo>
                    <a:pt x="216976" y="289104"/>
                    <a:pt x="207776" y="306571"/>
                    <a:pt x="185979" y="371959"/>
                  </a:cubicBezTo>
                  <a:cubicBezTo>
                    <a:pt x="191145" y="408122"/>
                    <a:pt x="194314" y="444627"/>
                    <a:pt x="201478" y="480447"/>
                  </a:cubicBezTo>
                  <a:cubicBezTo>
                    <a:pt x="204682" y="496466"/>
                    <a:pt x="206771" y="514185"/>
                    <a:pt x="216976" y="526942"/>
                  </a:cubicBezTo>
                  <a:cubicBezTo>
                    <a:pt x="228612" y="541487"/>
                    <a:pt x="263471" y="557939"/>
                    <a:pt x="263471" y="55793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6" name="Полилиния 65"/>
            <p:cNvSpPr/>
            <p:nvPr/>
          </p:nvSpPr>
          <p:spPr>
            <a:xfrm>
              <a:off x="1043245" y="4541003"/>
              <a:ext cx="258613" cy="464950"/>
            </a:xfrm>
            <a:custGeom>
              <a:avLst/>
              <a:gdLst>
                <a:gd name="connsiteX0" fmla="*/ 258613 w 258613"/>
                <a:gd name="connsiteY0" fmla="*/ 0 h 464950"/>
                <a:gd name="connsiteX1" fmla="*/ 119128 w 258613"/>
                <a:gd name="connsiteY1" fmla="*/ 77492 h 464950"/>
                <a:gd name="connsiteX2" fmla="*/ 72633 w 258613"/>
                <a:gd name="connsiteY2" fmla="*/ 123987 h 464950"/>
                <a:gd name="connsiteX3" fmla="*/ 41636 w 258613"/>
                <a:gd name="connsiteY3" fmla="*/ 170482 h 464950"/>
                <a:gd name="connsiteX4" fmla="*/ 26138 w 258613"/>
                <a:gd name="connsiteY4" fmla="*/ 464950 h 464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8613" h="464950">
                  <a:moveTo>
                    <a:pt x="258613" y="0"/>
                  </a:moveTo>
                  <a:cubicBezTo>
                    <a:pt x="152030" y="71056"/>
                    <a:pt x="200965" y="50214"/>
                    <a:pt x="119128" y="77492"/>
                  </a:cubicBezTo>
                  <a:cubicBezTo>
                    <a:pt x="103630" y="92990"/>
                    <a:pt x="86665" y="107149"/>
                    <a:pt x="72633" y="123987"/>
                  </a:cubicBezTo>
                  <a:cubicBezTo>
                    <a:pt x="60708" y="138296"/>
                    <a:pt x="49966" y="153822"/>
                    <a:pt x="41636" y="170482"/>
                  </a:cubicBezTo>
                  <a:cubicBezTo>
                    <a:pt x="0" y="253754"/>
                    <a:pt x="26138" y="411318"/>
                    <a:pt x="26138" y="46495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7" name="Полилиния 66"/>
            <p:cNvSpPr/>
            <p:nvPr/>
          </p:nvSpPr>
          <p:spPr>
            <a:xfrm>
              <a:off x="221065" y="5768546"/>
              <a:ext cx="278969" cy="404077"/>
            </a:xfrm>
            <a:custGeom>
              <a:avLst/>
              <a:gdLst>
                <a:gd name="connsiteX0" fmla="*/ 278969 w 278969"/>
                <a:gd name="connsiteY0" fmla="*/ 12322 h 404077"/>
                <a:gd name="connsiteX1" fmla="*/ 92990 w 278969"/>
                <a:gd name="connsiteY1" fmla="*/ 27820 h 404077"/>
                <a:gd name="connsiteX2" fmla="*/ 61993 w 278969"/>
                <a:gd name="connsiteY2" fmla="*/ 120810 h 404077"/>
                <a:gd name="connsiteX3" fmla="*/ 46495 w 278969"/>
                <a:gd name="connsiteY3" fmla="*/ 353285 h 404077"/>
                <a:gd name="connsiteX4" fmla="*/ 0 w 278969"/>
                <a:gd name="connsiteY4" fmla="*/ 399779 h 404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969" h="404077">
                  <a:moveTo>
                    <a:pt x="278969" y="12322"/>
                  </a:moveTo>
                  <a:cubicBezTo>
                    <a:pt x="216976" y="17488"/>
                    <a:pt x="148630" y="0"/>
                    <a:pt x="92990" y="27820"/>
                  </a:cubicBezTo>
                  <a:cubicBezTo>
                    <a:pt x="63766" y="42432"/>
                    <a:pt x="61993" y="120810"/>
                    <a:pt x="61993" y="120810"/>
                  </a:cubicBezTo>
                  <a:cubicBezTo>
                    <a:pt x="56827" y="198302"/>
                    <a:pt x="59263" y="276678"/>
                    <a:pt x="46495" y="353285"/>
                  </a:cubicBezTo>
                  <a:cubicBezTo>
                    <a:pt x="38030" y="404077"/>
                    <a:pt x="27081" y="399779"/>
                    <a:pt x="0" y="39977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8" name="Полилиния 67"/>
            <p:cNvSpPr/>
            <p:nvPr/>
          </p:nvSpPr>
          <p:spPr>
            <a:xfrm>
              <a:off x="752127" y="6044339"/>
              <a:ext cx="247973" cy="263471"/>
            </a:xfrm>
            <a:custGeom>
              <a:avLst/>
              <a:gdLst>
                <a:gd name="connsiteX0" fmla="*/ 247973 w 247973"/>
                <a:gd name="connsiteY0" fmla="*/ 0 h 263471"/>
                <a:gd name="connsiteX1" fmla="*/ 154983 w 247973"/>
                <a:gd name="connsiteY1" fmla="*/ 15498 h 263471"/>
                <a:gd name="connsiteX2" fmla="*/ 123986 w 247973"/>
                <a:gd name="connsiteY2" fmla="*/ 61993 h 263471"/>
                <a:gd name="connsiteX3" fmla="*/ 92990 w 247973"/>
                <a:gd name="connsiteY3" fmla="*/ 154983 h 263471"/>
                <a:gd name="connsiteX4" fmla="*/ 77492 w 247973"/>
                <a:gd name="connsiteY4" fmla="*/ 201478 h 263471"/>
                <a:gd name="connsiteX5" fmla="*/ 46495 w 247973"/>
                <a:gd name="connsiteY5" fmla="*/ 247973 h 263471"/>
                <a:gd name="connsiteX6" fmla="*/ 0 w 247973"/>
                <a:gd name="connsiteY6" fmla="*/ 263471 h 263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7973" h="263471">
                  <a:moveTo>
                    <a:pt x="247973" y="0"/>
                  </a:moveTo>
                  <a:cubicBezTo>
                    <a:pt x="216976" y="5166"/>
                    <a:pt x="183090" y="1445"/>
                    <a:pt x="154983" y="15498"/>
                  </a:cubicBezTo>
                  <a:cubicBezTo>
                    <a:pt x="138323" y="23828"/>
                    <a:pt x="131551" y="44972"/>
                    <a:pt x="123986" y="61993"/>
                  </a:cubicBezTo>
                  <a:cubicBezTo>
                    <a:pt x="110716" y="91850"/>
                    <a:pt x="103322" y="123986"/>
                    <a:pt x="92990" y="154983"/>
                  </a:cubicBezTo>
                  <a:cubicBezTo>
                    <a:pt x="87824" y="170481"/>
                    <a:pt x="86554" y="187885"/>
                    <a:pt x="77492" y="201478"/>
                  </a:cubicBezTo>
                  <a:cubicBezTo>
                    <a:pt x="67160" y="216976"/>
                    <a:pt x="61040" y="236337"/>
                    <a:pt x="46495" y="247973"/>
                  </a:cubicBezTo>
                  <a:cubicBezTo>
                    <a:pt x="33738" y="258178"/>
                    <a:pt x="0" y="263471"/>
                    <a:pt x="0" y="263471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9" name="Полилиния 68"/>
            <p:cNvSpPr/>
            <p:nvPr/>
          </p:nvSpPr>
          <p:spPr>
            <a:xfrm>
              <a:off x="1506948" y="5982346"/>
              <a:ext cx="278970" cy="309966"/>
            </a:xfrm>
            <a:custGeom>
              <a:avLst/>
              <a:gdLst>
                <a:gd name="connsiteX0" fmla="*/ 278970 w 278970"/>
                <a:gd name="connsiteY0" fmla="*/ 0 h 309966"/>
                <a:gd name="connsiteX1" fmla="*/ 185980 w 278970"/>
                <a:gd name="connsiteY1" fmla="*/ 30996 h 309966"/>
                <a:gd name="connsiteX2" fmla="*/ 139485 w 278970"/>
                <a:gd name="connsiteY2" fmla="*/ 46495 h 309966"/>
                <a:gd name="connsiteX3" fmla="*/ 108488 w 278970"/>
                <a:gd name="connsiteY3" fmla="*/ 92990 h 309966"/>
                <a:gd name="connsiteX4" fmla="*/ 61994 w 278970"/>
                <a:gd name="connsiteY4" fmla="*/ 232474 h 309966"/>
                <a:gd name="connsiteX5" fmla="*/ 46495 w 278970"/>
                <a:gd name="connsiteY5" fmla="*/ 278969 h 309966"/>
                <a:gd name="connsiteX6" fmla="*/ 0 w 278970"/>
                <a:gd name="connsiteY6" fmla="*/ 309966 h 309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8970" h="309966">
                  <a:moveTo>
                    <a:pt x="278970" y="0"/>
                  </a:moveTo>
                  <a:lnTo>
                    <a:pt x="185980" y="30996"/>
                  </a:lnTo>
                  <a:lnTo>
                    <a:pt x="139485" y="46495"/>
                  </a:lnTo>
                  <a:cubicBezTo>
                    <a:pt x="129153" y="61993"/>
                    <a:pt x="116053" y="75969"/>
                    <a:pt x="108488" y="92990"/>
                  </a:cubicBezTo>
                  <a:cubicBezTo>
                    <a:pt x="108484" y="92998"/>
                    <a:pt x="69744" y="209223"/>
                    <a:pt x="61994" y="232474"/>
                  </a:cubicBezTo>
                  <a:cubicBezTo>
                    <a:pt x="56828" y="247972"/>
                    <a:pt x="60088" y="269907"/>
                    <a:pt x="46495" y="278969"/>
                  </a:cubicBezTo>
                  <a:lnTo>
                    <a:pt x="0" y="309966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17" name="Группа 83"/>
          <p:cNvGrpSpPr/>
          <p:nvPr/>
        </p:nvGrpSpPr>
        <p:grpSpPr>
          <a:xfrm>
            <a:off x="6060441" y="2705606"/>
            <a:ext cx="2039000" cy="3530766"/>
            <a:chOff x="209308" y="2777044"/>
            <a:chExt cx="2039000" cy="3530766"/>
          </a:xfrm>
        </p:grpSpPr>
        <p:grpSp>
          <p:nvGrpSpPr>
            <p:cNvPr id="18" name="Группа 24"/>
            <p:cNvGrpSpPr/>
            <p:nvPr/>
          </p:nvGrpSpPr>
          <p:grpSpPr>
            <a:xfrm>
              <a:off x="209308" y="2777044"/>
              <a:ext cx="2039000" cy="3467703"/>
              <a:chOff x="564983" y="2461627"/>
              <a:chExt cx="2039000" cy="3467703"/>
            </a:xfrm>
          </p:grpSpPr>
          <p:grpSp>
            <p:nvGrpSpPr>
              <p:cNvPr id="19" name="Группа 21"/>
              <p:cNvGrpSpPr/>
              <p:nvPr/>
            </p:nvGrpSpPr>
            <p:grpSpPr>
              <a:xfrm>
                <a:off x="564983" y="2461627"/>
                <a:ext cx="2039000" cy="1967505"/>
                <a:chOff x="564983" y="2461627"/>
                <a:chExt cx="2039000" cy="1967505"/>
              </a:xfrm>
            </p:grpSpPr>
            <p:sp>
              <p:nvSpPr>
                <p:cNvPr id="104" name="Равнобедренный треугольник 103"/>
                <p:cNvSpPr/>
                <p:nvPr/>
              </p:nvSpPr>
              <p:spPr>
                <a:xfrm>
                  <a:off x="1500166" y="4143380"/>
                  <a:ext cx="428628" cy="285752"/>
                </a:xfrm>
                <a:prstGeom prst="triangl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0" name="Овал 99"/>
                <p:cNvSpPr/>
                <p:nvPr/>
              </p:nvSpPr>
              <p:spPr>
                <a:xfrm rot="21093539">
                  <a:off x="564983" y="2461627"/>
                  <a:ext cx="800725" cy="1141206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1" name="Овал 100"/>
                <p:cNvSpPr/>
                <p:nvPr/>
              </p:nvSpPr>
              <p:spPr>
                <a:xfrm>
                  <a:off x="1428728" y="3571876"/>
                  <a:ext cx="642942" cy="642942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2" name="Овал 101"/>
                <p:cNvSpPr/>
                <p:nvPr/>
              </p:nvSpPr>
              <p:spPr>
                <a:xfrm rot="909381">
                  <a:off x="2069834" y="2728414"/>
                  <a:ext cx="534149" cy="500066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3" name="Равнобедренный треугольник 102"/>
                <p:cNvSpPr/>
                <p:nvPr/>
              </p:nvSpPr>
              <p:spPr>
                <a:xfrm flipH="1">
                  <a:off x="1000100" y="3571876"/>
                  <a:ext cx="214314" cy="285752"/>
                </a:xfrm>
                <a:prstGeom prst="triangl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105" name="Равнобедренный треугольник 104"/>
                <p:cNvSpPr/>
                <p:nvPr/>
              </p:nvSpPr>
              <p:spPr>
                <a:xfrm>
                  <a:off x="2214546" y="3214686"/>
                  <a:ext cx="142876" cy="214314"/>
                </a:xfrm>
                <a:prstGeom prst="triangl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  <p:grpSp>
            <p:nvGrpSpPr>
              <p:cNvPr id="20" name="Группа 22"/>
              <p:cNvGrpSpPr/>
              <p:nvPr/>
            </p:nvGrpSpPr>
            <p:grpSpPr>
              <a:xfrm>
                <a:off x="714347" y="4500570"/>
                <a:ext cx="1641559" cy="1428760"/>
                <a:chOff x="714347" y="4500570"/>
                <a:chExt cx="1641559" cy="1428760"/>
              </a:xfrm>
            </p:grpSpPr>
            <p:sp>
              <p:nvSpPr>
                <p:cNvPr id="94" name="Овал 93"/>
                <p:cNvSpPr/>
                <p:nvPr/>
              </p:nvSpPr>
              <p:spPr>
                <a:xfrm>
                  <a:off x="714347" y="4500570"/>
                  <a:ext cx="355675" cy="928694"/>
                </a:xfrm>
                <a:prstGeom prst="ellipse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5" name="Овал 94"/>
                <p:cNvSpPr/>
                <p:nvPr/>
              </p:nvSpPr>
              <p:spPr>
                <a:xfrm>
                  <a:off x="1214413" y="4786322"/>
                  <a:ext cx="355675" cy="928694"/>
                </a:xfrm>
                <a:prstGeom prst="ellipse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6" name="Овал 95"/>
                <p:cNvSpPr/>
                <p:nvPr/>
              </p:nvSpPr>
              <p:spPr>
                <a:xfrm>
                  <a:off x="2000231" y="4714884"/>
                  <a:ext cx="355675" cy="928694"/>
                </a:xfrm>
                <a:prstGeom prst="ellipse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7" name="Равнобедренный треугольник 96"/>
                <p:cNvSpPr/>
                <p:nvPr/>
              </p:nvSpPr>
              <p:spPr>
                <a:xfrm>
                  <a:off x="855709" y="5357826"/>
                  <a:ext cx="71438" cy="285752"/>
                </a:xfrm>
                <a:prstGeom prst="triangle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8" name="Равнобедренный треугольник 97"/>
                <p:cNvSpPr/>
                <p:nvPr/>
              </p:nvSpPr>
              <p:spPr>
                <a:xfrm>
                  <a:off x="2141593" y="5542475"/>
                  <a:ext cx="71438" cy="285752"/>
                </a:xfrm>
                <a:prstGeom prst="triangle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99" name="Равнобедренный треугольник 98"/>
                <p:cNvSpPr/>
                <p:nvPr/>
              </p:nvSpPr>
              <p:spPr>
                <a:xfrm>
                  <a:off x="1355775" y="5643578"/>
                  <a:ext cx="71438" cy="285752"/>
                </a:xfrm>
                <a:prstGeom prst="triangle">
                  <a:avLst/>
                </a:prstGeom>
                <a:solidFill>
                  <a:srgbClr val="0070C0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</p:grpSp>
        </p:grpSp>
        <p:sp>
          <p:nvSpPr>
            <p:cNvPr id="86" name="Полилиния 85"/>
            <p:cNvSpPr/>
            <p:nvPr/>
          </p:nvSpPr>
          <p:spPr>
            <a:xfrm>
              <a:off x="387458" y="3905573"/>
              <a:ext cx="387457" cy="502211"/>
            </a:xfrm>
            <a:custGeom>
              <a:avLst/>
              <a:gdLst>
                <a:gd name="connsiteX0" fmla="*/ 387457 w 387457"/>
                <a:gd name="connsiteY0" fmla="*/ 0 h 502211"/>
                <a:gd name="connsiteX1" fmla="*/ 263471 w 387457"/>
                <a:gd name="connsiteY1" fmla="*/ 30996 h 502211"/>
                <a:gd name="connsiteX2" fmla="*/ 170481 w 387457"/>
                <a:gd name="connsiteY2" fmla="*/ 92990 h 502211"/>
                <a:gd name="connsiteX3" fmla="*/ 139484 w 387457"/>
                <a:gd name="connsiteY3" fmla="*/ 139485 h 502211"/>
                <a:gd name="connsiteX4" fmla="*/ 77491 w 387457"/>
                <a:gd name="connsiteY4" fmla="*/ 495946 h 502211"/>
                <a:gd name="connsiteX5" fmla="*/ 0 w 387457"/>
                <a:gd name="connsiteY5" fmla="*/ 495946 h 502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87457" h="502211">
                  <a:moveTo>
                    <a:pt x="387457" y="0"/>
                  </a:moveTo>
                  <a:cubicBezTo>
                    <a:pt x="365990" y="4293"/>
                    <a:pt x="290277" y="16104"/>
                    <a:pt x="263471" y="30996"/>
                  </a:cubicBezTo>
                  <a:cubicBezTo>
                    <a:pt x="230906" y="49088"/>
                    <a:pt x="170481" y="92990"/>
                    <a:pt x="170481" y="92990"/>
                  </a:cubicBezTo>
                  <a:cubicBezTo>
                    <a:pt x="160149" y="108488"/>
                    <a:pt x="141794" y="121002"/>
                    <a:pt x="139484" y="139485"/>
                  </a:cubicBezTo>
                  <a:cubicBezTo>
                    <a:pt x="138522" y="147178"/>
                    <a:pt x="211711" y="462391"/>
                    <a:pt x="77491" y="495946"/>
                  </a:cubicBezTo>
                  <a:cubicBezTo>
                    <a:pt x="52432" y="502211"/>
                    <a:pt x="25830" y="495946"/>
                    <a:pt x="0" y="495946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7" name="Полилиния 86"/>
            <p:cNvSpPr/>
            <p:nvPr/>
          </p:nvSpPr>
          <p:spPr>
            <a:xfrm>
              <a:off x="1968285" y="3549112"/>
              <a:ext cx="263471" cy="557939"/>
            </a:xfrm>
            <a:custGeom>
              <a:avLst/>
              <a:gdLst>
                <a:gd name="connsiteX0" fmla="*/ 0 w 263471"/>
                <a:gd name="connsiteY0" fmla="*/ 0 h 557939"/>
                <a:gd name="connsiteX1" fmla="*/ 30996 w 263471"/>
                <a:gd name="connsiteY1" fmla="*/ 61993 h 557939"/>
                <a:gd name="connsiteX2" fmla="*/ 154983 w 263471"/>
                <a:gd name="connsiteY2" fmla="*/ 123986 h 557939"/>
                <a:gd name="connsiteX3" fmla="*/ 201478 w 263471"/>
                <a:gd name="connsiteY3" fmla="*/ 154983 h 557939"/>
                <a:gd name="connsiteX4" fmla="*/ 216976 w 263471"/>
                <a:gd name="connsiteY4" fmla="*/ 201478 h 557939"/>
                <a:gd name="connsiteX5" fmla="*/ 185979 w 263471"/>
                <a:gd name="connsiteY5" fmla="*/ 371959 h 557939"/>
                <a:gd name="connsiteX6" fmla="*/ 201478 w 263471"/>
                <a:gd name="connsiteY6" fmla="*/ 480447 h 557939"/>
                <a:gd name="connsiteX7" fmla="*/ 216976 w 263471"/>
                <a:gd name="connsiteY7" fmla="*/ 526942 h 557939"/>
                <a:gd name="connsiteX8" fmla="*/ 263471 w 263471"/>
                <a:gd name="connsiteY8" fmla="*/ 557939 h 557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63471" h="557939">
                  <a:moveTo>
                    <a:pt x="0" y="0"/>
                  </a:moveTo>
                  <a:cubicBezTo>
                    <a:pt x="10332" y="20664"/>
                    <a:pt x="14659" y="45656"/>
                    <a:pt x="30996" y="61993"/>
                  </a:cubicBezTo>
                  <a:cubicBezTo>
                    <a:pt x="67596" y="98593"/>
                    <a:pt x="109684" y="108887"/>
                    <a:pt x="154983" y="123986"/>
                  </a:cubicBezTo>
                  <a:cubicBezTo>
                    <a:pt x="170481" y="134318"/>
                    <a:pt x="189842" y="140438"/>
                    <a:pt x="201478" y="154983"/>
                  </a:cubicBezTo>
                  <a:cubicBezTo>
                    <a:pt x="211683" y="167740"/>
                    <a:pt x="216976" y="185141"/>
                    <a:pt x="216976" y="201478"/>
                  </a:cubicBezTo>
                  <a:cubicBezTo>
                    <a:pt x="216976" y="289104"/>
                    <a:pt x="207776" y="306571"/>
                    <a:pt x="185979" y="371959"/>
                  </a:cubicBezTo>
                  <a:cubicBezTo>
                    <a:pt x="191145" y="408122"/>
                    <a:pt x="194314" y="444627"/>
                    <a:pt x="201478" y="480447"/>
                  </a:cubicBezTo>
                  <a:cubicBezTo>
                    <a:pt x="204682" y="496466"/>
                    <a:pt x="206771" y="514185"/>
                    <a:pt x="216976" y="526942"/>
                  </a:cubicBezTo>
                  <a:cubicBezTo>
                    <a:pt x="228612" y="541487"/>
                    <a:pt x="263471" y="557939"/>
                    <a:pt x="263471" y="55793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8" name="Полилиния 87"/>
            <p:cNvSpPr/>
            <p:nvPr/>
          </p:nvSpPr>
          <p:spPr>
            <a:xfrm>
              <a:off x="1043245" y="4541003"/>
              <a:ext cx="258613" cy="464950"/>
            </a:xfrm>
            <a:custGeom>
              <a:avLst/>
              <a:gdLst>
                <a:gd name="connsiteX0" fmla="*/ 258613 w 258613"/>
                <a:gd name="connsiteY0" fmla="*/ 0 h 464950"/>
                <a:gd name="connsiteX1" fmla="*/ 119128 w 258613"/>
                <a:gd name="connsiteY1" fmla="*/ 77492 h 464950"/>
                <a:gd name="connsiteX2" fmla="*/ 72633 w 258613"/>
                <a:gd name="connsiteY2" fmla="*/ 123987 h 464950"/>
                <a:gd name="connsiteX3" fmla="*/ 41636 w 258613"/>
                <a:gd name="connsiteY3" fmla="*/ 170482 h 464950"/>
                <a:gd name="connsiteX4" fmla="*/ 26138 w 258613"/>
                <a:gd name="connsiteY4" fmla="*/ 464950 h 464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8613" h="464950">
                  <a:moveTo>
                    <a:pt x="258613" y="0"/>
                  </a:moveTo>
                  <a:cubicBezTo>
                    <a:pt x="152030" y="71056"/>
                    <a:pt x="200965" y="50214"/>
                    <a:pt x="119128" y="77492"/>
                  </a:cubicBezTo>
                  <a:cubicBezTo>
                    <a:pt x="103630" y="92990"/>
                    <a:pt x="86665" y="107149"/>
                    <a:pt x="72633" y="123987"/>
                  </a:cubicBezTo>
                  <a:cubicBezTo>
                    <a:pt x="60708" y="138296"/>
                    <a:pt x="49966" y="153822"/>
                    <a:pt x="41636" y="170482"/>
                  </a:cubicBezTo>
                  <a:cubicBezTo>
                    <a:pt x="0" y="253754"/>
                    <a:pt x="26138" y="411318"/>
                    <a:pt x="26138" y="464950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9" name="Полилиния 88"/>
            <p:cNvSpPr/>
            <p:nvPr/>
          </p:nvSpPr>
          <p:spPr>
            <a:xfrm>
              <a:off x="221065" y="5768546"/>
              <a:ext cx="278969" cy="404077"/>
            </a:xfrm>
            <a:custGeom>
              <a:avLst/>
              <a:gdLst>
                <a:gd name="connsiteX0" fmla="*/ 278969 w 278969"/>
                <a:gd name="connsiteY0" fmla="*/ 12322 h 404077"/>
                <a:gd name="connsiteX1" fmla="*/ 92990 w 278969"/>
                <a:gd name="connsiteY1" fmla="*/ 27820 h 404077"/>
                <a:gd name="connsiteX2" fmla="*/ 61993 w 278969"/>
                <a:gd name="connsiteY2" fmla="*/ 120810 h 404077"/>
                <a:gd name="connsiteX3" fmla="*/ 46495 w 278969"/>
                <a:gd name="connsiteY3" fmla="*/ 353285 h 404077"/>
                <a:gd name="connsiteX4" fmla="*/ 0 w 278969"/>
                <a:gd name="connsiteY4" fmla="*/ 399779 h 4040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8969" h="404077">
                  <a:moveTo>
                    <a:pt x="278969" y="12322"/>
                  </a:moveTo>
                  <a:cubicBezTo>
                    <a:pt x="216976" y="17488"/>
                    <a:pt x="148630" y="0"/>
                    <a:pt x="92990" y="27820"/>
                  </a:cubicBezTo>
                  <a:cubicBezTo>
                    <a:pt x="63766" y="42432"/>
                    <a:pt x="61993" y="120810"/>
                    <a:pt x="61993" y="120810"/>
                  </a:cubicBezTo>
                  <a:cubicBezTo>
                    <a:pt x="56827" y="198302"/>
                    <a:pt x="59263" y="276678"/>
                    <a:pt x="46495" y="353285"/>
                  </a:cubicBezTo>
                  <a:cubicBezTo>
                    <a:pt x="38030" y="404077"/>
                    <a:pt x="27081" y="399779"/>
                    <a:pt x="0" y="399779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0" name="Полилиния 89"/>
            <p:cNvSpPr/>
            <p:nvPr/>
          </p:nvSpPr>
          <p:spPr>
            <a:xfrm>
              <a:off x="752127" y="6044339"/>
              <a:ext cx="247973" cy="263471"/>
            </a:xfrm>
            <a:custGeom>
              <a:avLst/>
              <a:gdLst>
                <a:gd name="connsiteX0" fmla="*/ 247973 w 247973"/>
                <a:gd name="connsiteY0" fmla="*/ 0 h 263471"/>
                <a:gd name="connsiteX1" fmla="*/ 154983 w 247973"/>
                <a:gd name="connsiteY1" fmla="*/ 15498 h 263471"/>
                <a:gd name="connsiteX2" fmla="*/ 123986 w 247973"/>
                <a:gd name="connsiteY2" fmla="*/ 61993 h 263471"/>
                <a:gd name="connsiteX3" fmla="*/ 92990 w 247973"/>
                <a:gd name="connsiteY3" fmla="*/ 154983 h 263471"/>
                <a:gd name="connsiteX4" fmla="*/ 77492 w 247973"/>
                <a:gd name="connsiteY4" fmla="*/ 201478 h 263471"/>
                <a:gd name="connsiteX5" fmla="*/ 46495 w 247973"/>
                <a:gd name="connsiteY5" fmla="*/ 247973 h 263471"/>
                <a:gd name="connsiteX6" fmla="*/ 0 w 247973"/>
                <a:gd name="connsiteY6" fmla="*/ 263471 h 2634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7973" h="263471">
                  <a:moveTo>
                    <a:pt x="247973" y="0"/>
                  </a:moveTo>
                  <a:cubicBezTo>
                    <a:pt x="216976" y="5166"/>
                    <a:pt x="183090" y="1445"/>
                    <a:pt x="154983" y="15498"/>
                  </a:cubicBezTo>
                  <a:cubicBezTo>
                    <a:pt x="138323" y="23828"/>
                    <a:pt x="131551" y="44972"/>
                    <a:pt x="123986" y="61993"/>
                  </a:cubicBezTo>
                  <a:cubicBezTo>
                    <a:pt x="110716" y="91850"/>
                    <a:pt x="103322" y="123986"/>
                    <a:pt x="92990" y="154983"/>
                  </a:cubicBezTo>
                  <a:cubicBezTo>
                    <a:pt x="87824" y="170481"/>
                    <a:pt x="86554" y="187885"/>
                    <a:pt x="77492" y="201478"/>
                  </a:cubicBezTo>
                  <a:cubicBezTo>
                    <a:pt x="67160" y="216976"/>
                    <a:pt x="61040" y="236337"/>
                    <a:pt x="46495" y="247973"/>
                  </a:cubicBezTo>
                  <a:cubicBezTo>
                    <a:pt x="33738" y="258178"/>
                    <a:pt x="0" y="263471"/>
                    <a:pt x="0" y="263471"/>
                  </a:cubicBez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1" name="Полилиния 90"/>
            <p:cNvSpPr/>
            <p:nvPr/>
          </p:nvSpPr>
          <p:spPr>
            <a:xfrm>
              <a:off x="1506948" y="5982346"/>
              <a:ext cx="278970" cy="309966"/>
            </a:xfrm>
            <a:custGeom>
              <a:avLst/>
              <a:gdLst>
                <a:gd name="connsiteX0" fmla="*/ 278970 w 278970"/>
                <a:gd name="connsiteY0" fmla="*/ 0 h 309966"/>
                <a:gd name="connsiteX1" fmla="*/ 185980 w 278970"/>
                <a:gd name="connsiteY1" fmla="*/ 30996 h 309966"/>
                <a:gd name="connsiteX2" fmla="*/ 139485 w 278970"/>
                <a:gd name="connsiteY2" fmla="*/ 46495 h 309966"/>
                <a:gd name="connsiteX3" fmla="*/ 108488 w 278970"/>
                <a:gd name="connsiteY3" fmla="*/ 92990 h 309966"/>
                <a:gd name="connsiteX4" fmla="*/ 61994 w 278970"/>
                <a:gd name="connsiteY4" fmla="*/ 232474 h 309966"/>
                <a:gd name="connsiteX5" fmla="*/ 46495 w 278970"/>
                <a:gd name="connsiteY5" fmla="*/ 278969 h 309966"/>
                <a:gd name="connsiteX6" fmla="*/ 0 w 278970"/>
                <a:gd name="connsiteY6" fmla="*/ 309966 h 309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78970" h="309966">
                  <a:moveTo>
                    <a:pt x="278970" y="0"/>
                  </a:moveTo>
                  <a:lnTo>
                    <a:pt x="185980" y="30996"/>
                  </a:lnTo>
                  <a:lnTo>
                    <a:pt x="139485" y="46495"/>
                  </a:lnTo>
                  <a:cubicBezTo>
                    <a:pt x="129153" y="61993"/>
                    <a:pt x="116053" y="75969"/>
                    <a:pt x="108488" y="92990"/>
                  </a:cubicBezTo>
                  <a:cubicBezTo>
                    <a:pt x="108484" y="92998"/>
                    <a:pt x="69744" y="209223"/>
                    <a:pt x="61994" y="232474"/>
                  </a:cubicBezTo>
                  <a:cubicBezTo>
                    <a:pt x="56828" y="247972"/>
                    <a:pt x="60088" y="269907"/>
                    <a:pt x="46495" y="278969"/>
                  </a:cubicBezTo>
                  <a:lnTo>
                    <a:pt x="0" y="309966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5" name="Полилиния 84"/>
          <p:cNvSpPr/>
          <p:nvPr/>
        </p:nvSpPr>
        <p:spPr>
          <a:xfrm>
            <a:off x="448922" y="2315685"/>
            <a:ext cx="2557749" cy="2504288"/>
          </a:xfrm>
          <a:custGeom>
            <a:avLst/>
            <a:gdLst>
              <a:gd name="connsiteX0" fmla="*/ 109017 w 2557749"/>
              <a:gd name="connsiteY0" fmla="*/ 458512 h 2504288"/>
              <a:gd name="connsiteX1" fmla="*/ 124515 w 2557749"/>
              <a:gd name="connsiteY1" fmla="*/ 412017 h 2504288"/>
              <a:gd name="connsiteX2" fmla="*/ 171010 w 2557749"/>
              <a:gd name="connsiteY2" fmla="*/ 381020 h 2504288"/>
              <a:gd name="connsiteX3" fmla="*/ 264000 w 2557749"/>
              <a:gd name="connsiteY3" fmla="*/ 319027 h 2504288"/>
              <a:gd name="connsiteX4" fmla="*/ 310495 w 2557749"/>
              <a:gd name="connsiteY4" fmla="*/ 288030 h 2504288"/>
              <a:gd name="connsiteX5" fmla="*/ 449980 w 2557749"/>
              <a:gd name="connsiteY5" fmla="*/ 241535 h 2504288"/>
              <a:gd name="connsiteX6" fmla="*/ 589464 w 2557749"/>
              <a:gd name="connsiteY6" fmla="*/ 195040 h 2504288"/>
              <a:gd name="connsiteX7" fmla="*/ 635959 w 2557749"/>
              <a:gd name="connsiteY7" fmla="*/ 179542 h 2504288"/>
              <a:gd name="connsiteX8" fmla="*/ 744447 w 2557749"/>
              <a:gd name="connsiteY8" fmla="*/ 133047 h 2504288"/>
              <a:gd name="connsiteX9" fmla="*/ 976922 w 2557749"/>
              <a:gd name="connsiteY9" fmla="*/ 86552 h 2504288"/>
              <a:gd name="connsiteX10" fmla="*/ 1705342 w 2557749"/>
              <a:gd name="connsiteY10" fmla="*/ 86552 h 2504288"/>
              <a:gd name="connsiteX11" fmla="*/ 1860325 w 2557749"/>
              <a:gd name="connsiteY11" fmla="*/ 133047 h 2504288"/>
              <a:gd name="connsiteX12" fmla="*/ 1906820 w 2557749"/>
              <a:gd name="connsiteY12" fmla="*/ 148546 h 2504288"/>
              <a:gd name="connsiteX13" fmla="*/ 1953315 w 2557749"/>
              <a:gd name="connsiteY13" fmla="*/ 164044 h 2504288"/>
              <a:gd name="connsiteX14" fmla="*/ 2046305 w 2557749"/>
              <a:gd name="connsiteY14" fmla="*/ 257034 h 2504288"/>
              <a:gd name="connsiteX15" fmla="*/ 2092800 w 2557749"/>
              <a:gd name="connsiteY15" fmla="*/ 303529 h 2504288"/>
              <a:gd name="connsiteX16" fmla="*/ 2185790 w 2557749"/>
              <a:gd name="connsiteY16" fmla="*/ 365522 h 2504288"/>
              <a:gd name="connsiteX17" fmla="*/ 2232285 w 2557749"/>
              <a:gd name="connsiteY17" fmla="*/ 396518 h 2504288"/>
              <a:gd name="connsiteX18" fmla="*/ 2278780 w 2557749"/>
              <a:gd name="connsiteY18" fmla="*/ 427515 h 2504288"/>
              <a:gd name="connsiteX19" fmla="*/ 2325275 w 2557749"/>
              <a:gd name="connsiteY19" fmla="*/ 520505 h 2504288"/>
              <a:gd name="connsiteX20" fmla="*/ 2356271 w 2557749"/>
              <a:gd name="connsiteY20" fmla="*/ 567000 h 2504288"/>
              <a:gd name="connsiteX21" fmla="*/ 2387268 w 2557749"/>
              <a:gd name="connsiteY21" fmla="*/ 659990 h 2504288"/>
              <a:gd name="connsiteX22" fmla="*/ 2449261 w 2557749"/>
              <a:gd name="connsiteY22" fmla="*/ 845969 h 2504288"/>
              <a:gd name="connsiteX23" fmla="*/ 2480258 w 2557749"/>
              <a:gd name="connsiteY23" fmla="*/ 938959 h 2504288"/>
              <a:gd name="connsiteX24" fmla="*/ 2495756 w 2557749"/>
              <a:gd name="connsiteY24" fmla="*/ 985454 h 2504288"/>
              <a:gd name="connsiteX25" fmla="*/ 2526753 w 2557749"/>
              <a:gd name="connsiteY25" fmla="*/ 1031949 h 2504288"/>
              <a:gd name="connsiteX26" fmla="*/ 2542251 w 2557749"/>
              <a:gd name="connsiteY26" fmla="*/ 1093942 h 2504288"/>
              <a:gd name="connsiteX27" fmla="*/ 2557749 w 2557749"/>
              <a:gd name="connsiteY27" fmla="*/ 1140437 h 2504288"/>
              <a:gd name="connsiteX28" fmla="*/ 2542251 w 2557749"/>
              <a:gd name="connsiteY28" fmla="*/ 1341915 h 2504288"/>
              <a:gd name="connsiteX29" fmla="*/ 2511254 w 2557749"/>
              <a:gd name="connsiteY29" fmla="*/ 1388410 h 2504288"/>
              <a:gd name="connsiteX30" fmla="*/ 2495756 w 2557749"/>
              <a:gd name="connsiteY30" fmla="*/ 1434905 h 2504288"/>
              <a:gd name="connsiteX31" fmla="*/ 2464759 w 2557749"/>
              <a:gd name="connsiteY31" fmla="*/ 1558891 h 2504288"/>
              <a:gd name="connsiteX32" fmla="*/ 2433763 w 2557749"/>
              <a:gd name="connsiteY32" fmla="*/ 1620884 h 2504288"/>
              <a:gd name="connsiteX33" fmla="*/ 2402766 w 2557749"/>
              <a:gd name="connsiteY33" fmla="*/ 1729373 h 2504288"/>
              <a:gd name="connsiteX34" fmla="*/ 2371770 w 2557749"/>
              <a:gd name="connsiteY34" fmla="*/ 1775868 h 2504288"/>
              <a:gd name="connsiteX35" fmla="*/ 2340773 w 2557749"/>
              <a:gd name="connsiteY35" fmla="*/ 1884356 h 2504288"/>
              <a:gd name="connsiteX36" fmla="*/ 2325275 w 2557749"/>
              <a:gd name="connsiteY36" fmla="*/ 1930851 h 2504288"/>
              <a:gd name="connsiteX37" fmla="*/ 2201288 w 2557749"/>
              <a:gd name="connsiteY37" fmla="*/ 2070335 h 2504288"/>
              <a:gd name="connsiteX38" fmla="*/ 2139295 w 2557749"/>
              <a:gd name="connsiteY38" fmla="*/ 2085834 h 2504288"/>
              <a:gd name="connsiteX39" fmla="*/ 1999810 w 2557749"/>
              <a:gd name="connsiteY39" fmla="*/ 2163325 h 2504288"/>
              <a:gd name="connsiteX40" fmla="*/ 1968814 w 2557749"/>
              <a:gd name="connsiteY40" fmla="*/ 2209820 h 2504288"/>
              <a:gd name="connsiteX41" fmla="*/ 1922319 w 2557749"/>
              <a:gd name="connsiteY41" fmla="*/ 2240817 h 2504288"/>
              <a:gd name="connsiteX42" fmla="*/ 1860325 w 2557749"/>
              <a:gd name="connsiteY42" fmla="*/ 2302810 h 2504288"/>
              <a:gd name="connsiteX43" fmla="*/ 1751837 w 2557749"/>
              <a:gd name="connsiteY43" fmla="*/ 2364803 h 2504288"/>
              <a:gd name="connsiteX44" fmla="*/ 1627851 w 2557749"/>
              <a:gd name="connsiteY44" fmla="*/ 2395800 h 2504288"/>
              <a:gd name="connsiteX45" fmla="*/ 1488366 w 2557749"/>
              <a:gd name="connsiteY45" fmla="*/ 2442295 h 2504288"/>
              <a:gd name="connsiteX46" fmla="*/ 1441871 w 2557749"/>
              <a:gd name="connsiteY46" fmla="*/ 2457793 h 2504288"/>
              <a:gd name="connsiteX47" fmla="*/ 1379878 w 2557749"/>
              <a:gd name="connsiteY47" fmla="*/ 2473291 h 2504288"/>
              <a:gd name="connsiteX48" fmla="*/ 1333383 w 2557749"/>
              <a:gd name="connsiteY48" fmla="*/ 2488790 h 2504288"/>
              <a:gd name="connsiteX49" fmla="*/ 1085410 w 2557749"/>
              <a:gd name="connsiteY49" fmla="*/ 2504288 h 2504288"/>
              <a:gd name="connsiteX50" fmla="*/ 992420 w 2557749"/>
              <a:gd name="connsiteY50" fmla="*/ 2488790 h 2504288"/>
              <a:gd name="connsiteX51" fmla="*/ 914929 w 2557749"/>
              <a:gd name="connsiteY51" fmla="*/ 2457793 h 2504288"/>
              <a:gd name="connsiteX52" fmla="*/ 852936 w 2557749"/>
              <a:gd name="connsiteY52" fmla="*/ 2442295 h 2504288"/>
              <a:gd name="connsiteX53" fmla="*/ 697953 w 2557749"/>
              <a:gd name="connsiteY53" fmla="*/ 2395800 h 2504288"/>
              <a:gd name="connsiteX54" fmla="*/ 651458 w 2557749"/>
              <a:gd name="connsiteY54" fmla="*/ 2364803 h 2504288"/>
              <a:gd name="connsiteX55" fmla="*/ 558468 w 2557749"/>
              <a:gd name="connsiteY55" fmla="*/ 2333807 h 2504288"/>
              <a:gd name="connsiteX56" fmla="*/ 465478 w 2557749"/>
              <a:gd name="connsiteY56" fmla="*/ 2271813 h 2504288"/>
              <a:gd name="connsiteX57" fmla="*/ 372488 w 2557749"/>
              <a:gd name="connsiteY57" fmla="*/ 2240817 h 2504288"/>
              <a:gd name="connsiteX58" fmla="*/ 341492 w 2557749"/>
              <a:gd name="connsiteY58" fmla="*/ 2194322 h 2504288"/>
              <a:gd name="connsiteX59" fmla="*/ 294997 w 2557749"/>
              <a:gd name="connsiteY59" fmla="*/ 2163325 h 2504288"/>
              <a:gd name="connsiteX60" fmla="*/ 279498 w 2557749"/>
              <a:gd name="connsiteY60" fmla="*/ 2116830 h 2504288"/>
              <a:gd name="connsiteX61" fmla="*/ 217505 w 2557749"/>
              <a:gd name="connsiteY61" fmla="*/ 2023840 h 2504288"/>
              <a:gd name="connsiteX62" fmla="*/ 202007 w 2557749"/>
              <a:gd name="connsiteY62" fmla="*/ 1977346 h 2504288"/>
              <a:gd name="connsiteX63" fmla="*/ 171010 w 2557749"/>
              <a:gd name="connsiteY63" fmla="*/ 1930851 h 2504288"/>
              <a:gd name="connsiteX64" fmla="*/ 155512 w 2557749"/>
              <a:gd name="connsiteY64" fmla="*/ 1868857 h 2504288"/>
              <a:gd name="connsiteX65" fmla="*/ 124515 w 2557749"/>
              <a:gd name="connsiteY65" fmla="*/ 1775868 h 2504288"/>
              <a:gd name="connsiteX66" fmla="*/ 109017 w 2557749"/>
              <a:gd name="connsiteY66" fmla="*/ 1729373 h 2504288"/>
              <a:gd name="connsiteX67" fmla="*/ 78020 w 2557749"/>
              <a:gd name="connsiteY67" fmla="*/ 1682878 h 2504288"/>
              <a:gd name="connsiteX68" fmla="*/ 62522 w 2557749"/>
              <a:gd name="connsiteY68" fmla="*/ 1620884 h 2504288"/>
              <a:gd name="connsiteX69" fmla="*/ 62522 w 2557749"/>
              <a:gd name="connsiteY69" fmla="*/ 536003 h 2504288"/>
              <a:gd name="connsiteX70" fmla="*/ 109017 w 2557749"/>
              <a:gd name="connsiteY70" fmla="*/ 443013 h 2504288"/>
              <a:gd name="connsiteX71" fmla="*/ 155512 w 2557749"/>
              <a:gd name="connsiteY71" fmla="*/ 427515 h 2504288"/>
              <a:gd name="connsiteX72" fmla="*/ 186509 w 2557749"/>
              <a:gd name="connsiteY72" fmla="*/ 412017 h 2504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2557749" h="2504288">
                <a:moveTo>
                  <a:pt x="109017" y="458512"/>
                </a:moveTo>
                <a:cubicBezTo>
                  <a:pt x="114183" y="443014"/>
                  <a:pt x="114310" y="424774"/>
                  <a:pt x="124515" y="412017"/>
                </a:cubicBezTo>
                <a:cubicBezTo>
                  <a:pt x="136151" y="397472"/>
                  <a:pt x="156701" y="392945"/>
                  <a:pt x="171010" y="381020"/>
                </a:cubicBezTo>
                <a:cubicBezTo>
                  <a:pt x="248405" y="316524"/>
                  <a:pt x="182291" y="346263"/>
                  <a:pt x="264000" y="319027"/>
                </a:cubicBezTo>
                <a:cubicBezTo>
                  <a:pt x="279498" y="308695"/>
                  <a:pt x="293474" y="295595"/>
                  <a:pt x="310495" y="288030"/>
                </a:cubicBezTo>
                <a:cubicBezTo>
                  <a:pt x="380158" y="257069"/>
                  <a:pt x="391901" y="264766"/>
                  <a:pt x="449980" y="241535"/>
                </a:cubicBezTo>
                <a:cubicBezTo>
                  <a:pt x="583561" y="188103"/>
                  <a:pt x="472679" y="228408"/>
                  <a:pt x="589464" y="195040"/>
                </a:cubicBezTo>
                <a:cubicBezTo>
                  <a:pt x="605172" y="190552"/>
                  <a:pt x="620943" y="185977"/>
                  <a:pt x="635959" y="179542"/>
                </a:cubicBezTo>
                <a:cubicBezTo>
                  <a:pt x="710035" y="147796"/>
                  <a:pt x="677824" y="151217"/>
                  <a:pt x="744447" y="133047"/>
                </a:cubicBezTo>
                <a:cubicBezTo>
                  <a:pt x="875964" y="97179"/>
                  <a:pt x="850193" y="104657"/>
                  <a:pt x="976922" y="86552"/>
                </a:cubicBezTo>
                <a:cubicBezTo>
                  <a:pt x="1236583" y="0"/>
                  <a:pt x="1042352" y="58927"/>
                  <a:pt x="1705342" y="86552"/>
                </a:cubicBezTo>
                <a:cubicBezTo>
                  <a:pt x="1732107" y="87667"/>
                  <a:pt x="1849786" y="129534"/>
                  <a:pt x="1860325" y="133047"/>
                </a:cubicBezTo>
                <a:lnTo>
                  <a:pt x="1906820" y="148546"/>
                </a:lnTo>
                <a:lnTo>
                  <a:pt x="1953315" y="164044"/>
                </a:lnTo>
                <a:lnTo>
                  <a:pt x="2046305" y="257034"/>
                </a:lnTo>
                <a:cubicBezTo>
                  <a:pt x="2061803" y="272532"/>
                  <a:pt x="2074563" y="291371"/>
                  <a:pt x="2092800" y="303529"/>
                </a:cubicBezTo>
                <a:lnTo>
                  <a:pt x="2185790" y="365522"/>
                </a:lnTo>
                <a:lnTo>
                  <a:pt x="2232285" y="396518"/>
                </a:lnTo>
                <a:lnTo>
                  <a:pt x="2278780" y="427515"/>
                </a:lnTo>
                <a:cubicBezTo>
                  <a:pt x="2367610" y="560762"/>
                  <a:pt x="2261109" y="392174"/>
                  <a:pt x="2325275" y="520505"/>
                </a:cubicBezTo>
                <a:cubicBezTo>
                  <a:pt x="2333605" y="537165"/>
                  <a:pt x="2348706" y="549979"/>
                  <a:pt x="2356271" y="567000"/>
                </a:cubicBezTo>
                <a:cubicBezTo>
                  <a:pt x="2369541" y="596857"/>
                  <a:pt x="2376936" y="628993"/>
                  <a:pt x="2387268" y="659990"/>
                </a:cubicBezTo>
                <a:lnTo>
                  <a:pt x="2449261" y="845969"/>
                </a:lnTo>
                <a:lnTo>
                  <a:pt x="2480258" y="938959"/>
                </a:lnTo>
                <a:cubicBezTo>
                  <a:pt x="2485424" y="954457"/>
                  <a:pt x="2486694" y="971861"/>
                  <a:pt x="2495756" y="985454"/>
                </a:cubicBezTo>
                <a:lnTo>
                  <a:pt x="2526753" y="1031949"/>
                </a:lnTo>
                <a:cubicBezTo>
                  <a:pt x="2531919" y="1052613"/>
                  <a:pt x="2536399" y="1073461"/>
                  <a:pt x="2542251" y="1093942"/>
                </a:cubicBezTo>
                <a:cubicBezTo>
                  <a:pt x="2546739" y="1109650"/>
                  <a:pt x="2557749" y="1124100"/>
                  <a:pt x="2557749" y="1140437"/>
                </a:cubicBezTo>
                <a:cubicBezTo>
                  <a:pt x="2557749" y="1207795"/>
                  <a:pt x="2554664" y="1275711"/>
                  <a:pt x="2542251" y="1341915"/>
                </a:cubicBezTo>
                <a:cubicBezTo>
                  <a:pt x="2538818" y="1360223"/>
                  <a:pt x="2521586" y="1372912"/>
                  <a:pt x="2511254" y="1388410"/>
                </a:cubicBezTo>
                <a:cubicBezTo>
                  <a:pt x="2506088" y="1403908"/>
                  <a:pt x="2500054" y="1419144"/>
                  <a:pt x="2495756" y="1434905"/>
                </a:cubicBezTo>
                <a:cubicBezTo>
                  <a:pt x="2484547" y="1476005"/>
                  <a:pt x="2483810" y="1520788"/>
                  <a:pt x="2464759" y="1558891"/>
                </a:cubicBezTo>
                <a:cubicBezTo>
                  <a:pt x="2454427" y="1579555"/>
                  <a:pt x="2441875" y="1599252"/>
                  <a:pt x="2433763" y="1620884"/>
                </a:cubicBezTo>
                <a:cubicBezTo>
                  <a:pt x="2418869" y="1660602"/>
                  <a:pt x="2421497" y="1691910"/>
                  <a:pt x="2402766" y="1729373"/>
                </a:cubicBezTo>
                <a:cubicBezTo>
                  <a:pt x="2394436" y="1746033"/>
                  <a:pt x="2380100" y="1759208"/>
                  <a:pt x="2371770" y="1775868"/>
                </a:cubicBezTo>
                <a:cubicBezTo>
                  <a:pt x="2359380" y="1800648"/>
                  <a:pt x="2347397" y="1861173"/>
                  <a:pt x="2340773" y="1884356"/>
                </a:cubicBezTo>
                <a:cubicBezTo>
                  <a:pt x="2336285" y="1900064"/>
                  <a:pt x="2332581" y="1916239"/>
                  <a:pt x="2325275" y="1930851"/>
                </a:cubicBezTo>
                <a:cubicBezTo>
                  <a:pt x="2305099" y="1971203"/>
                  <a:pt x="2224759" y="2064467"/>
                  <a:pt x="2201288" y="2070335"/>
                </a:cubicBezTo>
                <a:lnTo>
                  <a:pt x="2139295" y="2085834"/>
                </a:lnTo>
                <a:cubicBezTo>
                  <a:pt x="2032712" y="2156889"/>
                  <a:pt x="2081647" y="2136047"/>
                  <a:pt x="1999810" y="2163325"/>
                </a:cubicBezTo>
                <a:cubicBezTo>
                  <a:pt x="1989478" y="2178823"/>
                  <a:pt x="1981985" y="2196649"/>
                  <a:pt x="1968814" y="2209820"/>
                </a:cubicBezTo>
                <a:cubicBezTo>
                  <a:pt x="1955643" y="2222991"/>
                  <a:pt x="1933955" y="2226272"/>
                  <a:pt x="1922319" y="2240817"/>
                </a:cubicBezTo>
                <a:cubicBezTo>
                  <a:pt x="1862204" y="2315960"/>
                  <a:pt x="1961767" y="2268997"/>
                  <a:pt x="1860325" y="2302810"/>
                </a:cubicBezTo>
                <a:cubicBezTo>
                  <a:pt x="1826309" y="2325488"/>
                  <a:pt x="1791170" y="2351692"/>
                  <a:pt x="1751837" y="2364803"/>
                </a:cubicBezTo>
                <a:cubicBezTo>
                  <a:pt x="1711422" y="2378274"/>
                  <a:pt x="1668266" y="2382329"/>
                  <a:pt x="1627851" y="2395800"/>
                </a:cubicBezTo>
                <a:lnTo>
                  <a:pt x="1488366" y="2442295"/>
                </a:lnTo>
                <a:cubicBezTo>
                  <a:pt x="1472868" y="2447461"/>
                  <a:pt x="1457720" y="2453831"/>
                  <a:pt x="1441871" y="2457793"/>
                </a:cubicBezTo>
                <a:cubicBezTo>
                  <a:pt x="1421207" y="2462959"/>
                  <a:pt x="1400359" y="2467439"/>
                  <a:pt x="1379878" y="2473291"/>
                </a:cubicBezTo>
                <a:cubicBezTo>
                  <a:pt x="1364170" y="2477779"/>
                  <a:pt x="1349630" y="2487080"/>
                  <a:pt x="1333383" y="2488790"/>
                </a:cubicBezTo>
                <a:cubicBezTo>
                  <a:pt x="1251019" y="2497460"/>
                  <a:pt x="1168068" y="2499122"/>
                  <a:pt x="1085410" y="2504288"/>
                </a:cubicBezTo>
                <a:cubicBezTo>
                  <a:pt x="1054413" y="2499122"/>
                  <a:pt x="1022737" y="2497058"/>
                  <a:pt x="992420" y="2488790"/>
                </a:cubicBezTo>
                <a:cubicBezTo>
                  <a:pt x="965580" y="2481470"/>
                  <a:pt x="941322" y="2466591"/>
                  <a:pt x="914929" y="2457793"/>
                </a:cubicBezTo>
                <a:cubicBezTo>
                  <a:pt x="894722" y="2451057"/>
                  <a:pt x="873338" y="2448416"/>
                  <a:pt x="852936" y="2442295"/>
                </a:cubicBezTo>
                <a:cubicBezTo>
                  <a:pt x="664274" y="2385696"/>
                  <a:pt x="840840" y="2431521"/>
                  <a:pt x="697953" y="2395800"/>
                </a:cubicBezTo>
                <a:cubicBezTo>
                  <a:pt x="682455" y="2385468"/>
                  <a:pt x="668479" y="2372368"/>
                  <a:pt x="651458" y="2364803"/>
                </a:cubicBezTo>
                <a:cubicBezTo>
                  <a:pt x="621601" y="2351533"/>
                  <a:pt x="558468" y="2333807"/>
                  <a:pt x="558468" y="2333807"/>
                </a:cubicBezTo>
                <a:cubicBezTo>
                  <a:pt x="527471" y="2313142"/>
                  <a:pt x="500820" y="2283593"/>
                  <a:pt x="465478" y="2271813"/>
                </a:cubicBezTo>
                <a:lnTo>
                  <a:pt x="372488" y="2240817"/>
                </a:lnTo>
                <a:cubicBezTo>
                  <a:pt x="362156" y="2225319"/>
                  <a:pt x="354663" y="2207493"/>
                  <a:pt x="341492" y="2194322"/>
                </a:cubicBezTo>
                <a:cubicBezTo>
                  <a:pt x="328321" y="2181151"/>
                  <a:pt x="306633" y="2177870"/>
                  <a:pt x="294997" y="2163325"/>
                </a:cubicBezTo>
                <a:cubicBezTo>
                  <a:pt x="284791" y="2150568"/>
                  <a:pt x="287432" y="2131111"/>
                  <a:pt x="279498" y="2116830"/>
                </a:cubicBezTo>
                <a:cubicBezTo>
                  <a:pt x="261406" y="2084265"/>
                  <a:pt x="217505" y="2023840"/>
                  <a:pt x="217505" y="2023840"/>
                </a:cubicBezTo>
                <a:cubicBezTo>
                  <a:pt x="212339" y="2008342"/>
                  <a:pt x="209313" y="1991958"/>
                  <a:pt x="202007" y="1977346"/>
                </a:cubicBezTo>
                <a:cubicBezTo>
                  <a:pt x="193677" y="1960686"/>
                  <a:pt x="178347" y="1947972"/>
                  <a:pt x="171010" y="1930851"/>
                </a:cubicBezTo>
                <a:cubicBezTo>
                  <a:pt x="162619" y="1911273"/>
                  <a:pt x="161633" y="1889259"/>
                  <a:pt x="155512" y="1868857"/>
                </a:cubicBezTo>
                <a:cubicBezTo>
                  <a:pt x="146123" y="1837562"/>
                  <a:pt x="134847" y="1806864"/>
                  <a:pt x="124515" y="1775868"/>
                </a:cubicBezTo>
                <a:cubicBezTo>
                  <a:pt x="119349" y="1760370"/>
                  <a:pt x="118079" y="1742966"/>
                  <a:pt x="109017" y="1729373"/>
                </a:cubicBezTo>
                <a:lnTo>
                  <a:pt x="78020" y="1682878"/>
                </a:lnTo>
                <a:cubicBezTo>
                  <a:pt x="72854" y="1662213"/>
                  <a:pt x="66332" y="1641841"/>
                  <a:pt x="62522" y="1620884"/>
                </a:cubicBezTo>
                <a:cubicBezTo>
                  <a:pt x="0" y="1277006"/>
                  <a:pt x="55277" y="775085"/>
                  <a:pt x="62522" y="536003"/>
                </a:cubicBezTo>
                <a:cubicBezTo>
                  <a:pt x="63220" y="512983"/>
                  <a:pt x="92549" y="456187"/>
                  <a:pt x="109017" y="443013"/>
                </a:cubicBezTo>
                <a:cubicBezTo>
                  <a:pt x="121774" y="432808"/>
                  <a:pt x="140344" y="433582"/>
                  <a:pt x="155512" y="427515"/>
                </a:cubicBezTo>
                <a:cubicBezTo>
                  <a:pt x="166238" y="423225"/>
                  <a:pt x="176177" y="417183"/>
                  <a:pt x="186509" y="412017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олилиния 91"/>
          <p:cNvSpPr/>
          <p:nvPr/>
        </p:nvSpPr>
        <p:spPr>
          <a:xfrm>
            <a:off x="503966" y="4602997"/>
            <a:ext cx="2320038" cy="1566229"/>
          </a:xfrm>
          <a:custGeom>
            <a:avLst/>
            <a:gdLst>
              <a:gd name="connsiteX0" fmla="*/ 2223736 w 2320038"/>
              <a:gd name="connsiteY0" fmla="*/ 464949 h 1566229"/>
              <a:gd name="connsiteX1" fmla="*/ 2130746 w 2320038"/>
              <a:gd name="connsiteY1" fmla="*/ 418454 h 1566229"/>
              <a:gd name="connsiteX2" fmla="*/ 2084251 w 2320038"/>
              <a:gd name="connsiteY2" fmla="*/ 402956 h 1566229"/>
              <a:gd name="connsiteX3" fmla="*/ 1991261 w 2320038"/>
              <a:gd name="connsiteY3" fmla="*/ 340962 h 1566229"/>
              <a:gd name="connsiteX4" fmla="*/ 1898271 w 2320038"/>
              <a:gd name="connsiteY4" fmla="*/ 309966 h 1566229"/>
              <a:gd name="connsiteX5" fmla="*/ 1851776 w 2320038"/>
              <a:gd name="connsiteY5" fmla="*/ 263471 h 1566229"/>
              <a:gd name="connsiteX6" fmla="*/ 1727790 w 2320038"/>
              <a:gd name="connsiteY6" fmla="*/ 232474 h 1566229"/>
              <a:gd name="connsiteX7" fmla="*/ 1681295 w 2320038"/>
              <a:gd name="connsiteY7" fmla="*/ 201478 h 1566229"/>
              <a:gd name="connsiteX8" fmla="*/ 1495315 w 2320038"/>
              <a:gd name="connsiteY8" fmla="*/ 201478 h 1566229"/>
              <a:gd name="connsiteX9" fmla="*/ 1386827 w 2320038"/>
              <a:gd name="connsiteY9" fmla="*/ 232474 h 1566229"/>
              <a:gd name="connsiteX10" fmla="*/ 1340332 w 2320038"/>
              <a:gd name="connsiteY10" fmla="*/ 263471 h 1566229"/>
              <a:gd name="connsiteX11" fmla="*/ 1262841 w 2320038"/>
              <a:gd name="connsiteY11" fmla="*/ 278969 h 1566229"/>
              <a:gd name="connsiteX12" fmla="*/ 1216346 w 2320038"/>
              <a:gd name="connsiteY12" fmla="*/ 294467 h 1566229"/>
              <a:gd name="connsiteX13" fmla="*/ 890881 w 2320038"/>
              <a:gd name="connsiteY13" fmla="*/ 278969 h 1566229"/>
              <a:gd name="connsiteX14" fmla="*/ 797892 w 2320038"/>
              <a:gd name="connsiteY14" fmla="*/ 247972 h 1566229"/>
              <a:gd name="connsiteX15" fmla="*/ 720400 w 2320038"/>
              <a:gd name="connsiteY15" fmla="*/ 170481 h 1566229"/>
              <a:gd name="connsiteX16" fmla="*/ 689403 w 2320038"/>
              <a:gd name="connsiteY16" fmla="*/ 123986 h 1566229"/>
              <a:gd name="connsiteX17" fmla="*/ 642909 w 2320038"/>
              <a:gd name="connsiteY17" fmla="*/ 77491 h 1566229"/>
              <a:gd name="connsiteX18" fmla="*/ 611912 w 2320038"/>
              <a:gd name="connsiteY18" fmla="*/ 30996 h 1566229"/>
              <a:gd name="connsiteX19" fmla="*/ 518922 w 2320038"/>
              <a:gd name="connsiteY19" fmla="*/ 0 h 1566229"/>
              <a:gd name="connsiteX20" fmla="*/ 270949 w 2320038"/>
              <a:gd name="connsiteY20" fmla="*/ 15498 h 1566229"/>
              <a:gd name="connsiteX21" fmla="*/ 208956 w 2320038"/>
              <a:gd name="connsiteY21" fmla="*/ 30996 h 1566229"/>
              <a:gd name="connsiteX22" fmla="*/ 146963 w 2320038"/>
              <a:gd name="connsiteY22" fmla="*/ 77491 h 1566229"/>
              <a:gd name="connsiteX23" fmla="*/ 100468 w 2320038"/>
              <a:gd name="connsiteY23" fmla="*/ 108488 h 1566229"/>
              <a:gd name="connsiteX24" fmla="*/ 69471 w 2320038"/>
              <a:gd name="connsiteY24" fmla="*/ 201478 h 1566229"/>
              <a:gd name="connsiteX25" fmla="*/ 38475 w 2320038"/>
              <a:gd name="connsiteY25" fmla="*/ 247972 h 1566229"/>
              <a:gd name="connsiteX26" fmla="*/ 7478 w 2320038"/>
              <a:gd name="connsiteY26" fmla="*/ 340962 h 1566229"/>
              <a:gd name="connsiteX27" fmla="*/ 22976 w 2320038"/>
              <a:gd name="connsiteY27" fmla="*/ 1115878 h 1566229"/>
              <a:gd name="connsiteX28" fmla="*/ 146963 w 2320038"/>
              <a:gd name="connsiteY28" fmla="*/ 1239864 h 1566229"/>
              <a:gd name="connsiteX29" fmla="*/ 239953 w 2320038"/>
              <a:gd name="connsiteY29" fmla="*/ 1286359 h 1566229"/>
              <a:gd name="connsiteX30" fmla="*/ 332942 w 2320038"/>
              <a:gd name="connsiteY30" fmla="*/ 1348352 h 1566229"/>
              <a:gd name="connsiteX31" fmla="*/ 518922 w 2320038"/>
              <a:gd name="connsiteY31" fmla="*/ 1410345 h 1566229"/>
              <a:gd name="connsiteX32" fmla="*/ 611912 w 2320038"/>
              <a:gd name="connsiteY32" fmla="*/ 1441342 h 1566229"/>
              <a:gd name="connsiteX33" fmla="*/ 658407 w 2320038"/>
              <a:gd name="connsiteY33" fmla="*/ 1456840 h 1566229"/>
              <a:gd name="connsiteX34" fmla="*/ 735898 w 2320038"/>
              <a:gd name="connsiteY34" fmla="*/ 1472339 h 1566229"/>
              <a:gd name="connsiteX35" fmla="*/ 782393 w 2320038"/>
              <a:gd name="connsiteY35" fmla="*/ 1487837 h 1566229"/>
              <a:gd name="connsiteX36" fmla="*/ 1014868 w 2320038"/>
              <a:gd name="connsiteY36" fmla="*/ 1518834 h 1566229"/>
              <a:gd name="connsiteX37" fmla="*/ 1386827 w 2320038"/>
              <a:gd name="connsiteY37" fmla="*/ 1549830 h 1566229"/>
              <a:gd name="connsiteX38" fmla="*/ 1743288 w 2320038"/>
              <a:gd name="connsiteY38" fmla="*/ 1534332 h 1566229"/>
              <a:gd name="connsiteX39" fmla="*/ 1805281 w 2320038"/>
              <a:gd name="connsiteY39" fmla="*/ 1518834 h 1566229"/>
              <a:gd name="connsiteX40" fmla="*/ 1898271 w 2320038"/>
              <a:gd name="connsiteY40" fmla="*/ 1487837 h 1566229"/>
              <a:gd name="connsiteX41" fmla="*/ 1991261 w 2320038"/>
              <a:gd name="connsiteY41" fmla="*/ 1425844 h 1566229"/>
              <a:gd name="connsiteX42" fmla="*/ 2084251 w 2320038"/>
              <a:gd name="connsiteY42" fmla="*/ 1348352 h 1566229"/>
              <a:gd name="connsiteX43" fmla="*/ 2115248 w 2320038"/>
              <a:gd name="connsiteY43" fmla="*/ 1301857 h 1566229"/>
              <a:gd name="connsiteX44" fmla="*/ 2161742 w 2320038"/>
              <a:gd name="connsiteY44" fmla="*/ 1146874 h 1566229"/>
              <a:gd name="connsiteX45" fmla="*/ 2192739 w 2320038"/>
              <a:gd name="connsiteY45" fmla="*/ 1053884 h 1566229"/>
              <a:gd name="connsiteX46" fmla="*/ 2208237 w 2320038"/>
              <a:gd name="connsiteY46" fmla="*/ 991891 h 1566229"/>
              <a:gd name="connsiteX47" fmla="*/ 2239234 w 2320038"/>
              <a:gd name="connsiteY47" fmla="*/ 898901 h 1566229"/>
              <a:gd name="connsiteX48" fmla="*/ 2254732 w 2320038"/>
              <a:gd name="connsiteY48" fmla="*/ 836908 h 1566229"/>
              <a:gd name="connsiteX49" fmla="*/ 2285729 w 2320038"/>
              <a:gd name="connsiteY49" fmla="*/ 790413 h 1566229"/>
              <a:gd name="connsiteX50" fmla="*/ 2285729 w 2320038"/>
              <a:gd name="connsiteY50" fmla="*/ 511444 h 1566229"/>
              <a:gd name="connsiteX51" fmla="*/ 2239234 w 2320038"/>
              <a:gd name="connsiteY51" fmla="*/ 480447 h 1566229"/>
              <a:gd name="connsiteX52" fmla="*/ 2223736 w 2320038"/>
              <a:gd name="connsiteY52" fmla="*/ 464949 h 15662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2320038" h="1566229">
                <a:moveTo>
                  <a:pt x="2223736" y="464949"/>
                </a:moveTo>
                <a:cubicBezTo>
                  <a:pt x="2205655" y="454617"/>
                  <a:pt x="2250930" y="478545"/>
                  <a:pt x="2130746" y="418454"/>
                </a:cubicBezTo>
                <a:cubicBezTo>
                  <a:pt x="2116134" y="411148"/>
                  <a:pt x="2099749" y="408122"/>
                  <a:pt x="2084251" y="402956"/>
                </a:cubicBezTo>
                <a:cubicBezTo>
                  <a:pt x="2053254" y="382291"/>
                  <a:pt x="2026603" y="352742"/>
                  <a:pt x="1991261" y="340962"/>
                </a:cubicBezTo>
                <a:lnTo>
                  <a:pt x="1898271" y="309966"/>
                </a:lnTo>
                <a:cubicBezTo>
                  <a:pt x="1882773" y="294468"/>
                  <a:pt x="1871729" y="272541"/>
                  <a:pt x="1851776" y="263471"/>
                </a:cubicBezTo>
                <a:cubicBezTo>
                  <a:pt x="1812994" y="245843"/>
                  <a:pt x="1727790" y="232474"/>
                  <a:pt x="1727790" y="232474"/>
                </a:cubicBezTo>
                <a:cubicBezTo>
                  <a:pt x="1712292" y="222142"/>
                  <a:pt x="1697955" y="209808"/>
                  <a:pt x="1681295" y="201478"/>
                </a:cubicBezTo>
                <a:cubicBezTo>
                  <a:pt x="1615202" y="168431"/>
                  <a:pt x="1580073" y="192060"/>
                  <a:pt x="1495315" y="201478"/>
                </a:cubicBezTo>
                <a:cubicBezTo>
                  <a:pt x="1475454" y="206443"/>
                  <a:pt x="1409060" y="221358"/>
                  <a:pt x="1386827" y="232474"/>
                </a:cubicBezTo>
                <a:cubicBezTo>
                  <a:pt x="1370167" y="240804"/>
                  <a:pt x="1357773" y="256931"/>
                  <a:pt x="1340332" y="263471"/>
                </a:cubicBezTo>
                <a:cubicBezTo>
                  <a:pt x="1315667" y="272720"/>
                  <a:pt x="1288396" y="272580"/>
                  <a:pt x="1262841" y="278969"/>
                </a:cubicBezTo>
                <a:cubicBezTo>
                  <a:pt x="1246992" y="282931"/>
                  <a:pt x="1231844" y="289301"/>
                  <a:pt x="1216346" y="294467"/>
                </a:cubicBezTo>
                <a:cubicBezTo>
                  <a:pt x="1107858" y="289301"/>
                  <a:pt x="998828" y="290963"/>
                  <a:pt x="890881" y="278969"/>
                </a:cubicBezTo>
                <a:cubicBezTo>
                  <a:pt x="858408" y="275361"/>
                  <a:pt x="797892" y="247972"/>
                  <a:pt x="797892" y="247972"/>
                </a:cubicBezTo>
                <a:cubicBezTo>
                  <a:pt x="715231" y="123985"/>
                  <a:pt x="823725" y="273806"/>
                  <a:pt x="720400" y="170481"/>
                </a:cubicBezTo>
                <a:cubicBezTo>
                  <a:pt x="707229" y="157310"/>
                  <a:pt x="701327" y="138296"/>
                  <a:pt x="689403" y="123986"/>
                </a:cubicBezTo>
                <a:cubicBezTo>
                  <a:pt x="675372" y="107148"/>
                  <a:pt x="656940" y="94329"/>
                  <a:pt x="642909" y="77491"/>
                </a:cubicBezTo>
                <a:cubicBezTo>
                  <a:pt x="630985" y="63181"/>
                  <a:pt x="627707" y="40868"/>
                  <a:pt x="611912" y="30996"/>
                </a:cubicBezTo>
                <a:cubicBezTo>
                  <a:pt x="584205" y="13679"/>
                  <a:pt x="518922" y="0"/>
                  <a:pt x="518922" y="0"/>
                </a:cubicBezTo>
                <a:cubicBezTo>
                  <a:pt x="436264" y="5166"/>
                  <a:pt x="353357" y="7257"/>
                  <a:pt x="270949" y="15498"/>
                </a:cubicBezTo>
                <a:cubicBezTo>
                  <a:pt x="249754" y="17617"/>
                  <a:pt x="228008" y="21470"/>
                  <a:pt x="208956" y="30996"/>
                </a:cubicBezTo>
                <a:cubicBezTo>
                  <a:pt x="185853" y="42548"/>
                  <a:pt x="167982" y="62477"/>
                  <a:pt x="146963" y="77491"/>
                </a:cubicBezTo>
                <a:cubicBezTo>
                  <a:pt x="131806" y="88318"/>
                  <a:pt x="115966" y="98156"/>
                  <a:pt x="100468" y="108488"/>
                </a:cubicBezTo>
                <a:cubicBezTo>
                  <a:pt x="90136" y="139485"/>
                  <a:pt x="87595" y="174292"/>
                  <a:pt x="69471" y="201478"/>
                </a:cubicBezTo>
                <a:cubicBezTo>
                  <a:pt x="59139" y="216976"/>
                  <a:pt x="46040" y="230951"/>
                  <a:pt x="38475" y="247972"/>
                </a:cubicBezTo>
                <a:cubicBezTo>
                  <a:pt x="25205" y="277829"/>
                  <a:pt x="7478" y="340962"/>
                  <a:pt x="7478" y="340962"/>
                </a:cubicBezTo>
                <a:cubicBezTo>
                  <a:pt x="12644" y="599267"/>
                  <a:pt x="0" y="858545"/>
                  <a:pt x="22976" y="1115878"/>
                </a:cubicBezTo>
                <a:cubicBezTo>
                  <a:pt x="30544" y="1200644"/>
                  <a:pt x="93351" y="1209228"/>
                  <a:pt x="146963" y="1239864"/>
                </a:cubicBezTo>
                <a:cubicBezTo>
                  <a:pt x="231084" y="1287934"/>
                  <a:pt x="154708" y="1257945"/>
                  <a:pt x="239953" y="1286359"/>
                </a:cubicBezTo>
                <a:cubicBezTo>
                  <a:pt x="270949" y="1307023"/>
                  <a:pt x="297601" y="1336571"/>
                  <a:pt x="332942" y="1348352"/>
                </a:cubicBezTo>
                <a:lnTo>
                  <a:pt x="518922" y="1410345"/>
                </a:lnTo>
                <a:lnTo>
                  <a:pt x="611912" y="1441342"/>
                </a:lnTo>
                <a:cubicBezTo>
                  <a:pt x="627410" y="1446508"/>
                  <a:pt x="642388" y="1453636"/>
                  <a:pt x="658407" y="1456840"/>
                </a:cubicBezTo>
                <a:cubicBezTo>
                  <a:pt x="684237" y="1462006"/>
                  <a:pt x="710343" y="1465950"/>
                  <a:pt x="735898" y="1472339"/>
                </a:cubicBezTo>
                <a:cubicBezTo>
                  <a:pt x="751747" y="1476301"/>
                  <a:pt x="766445" y="1484293"/>
                  <a:pt x="782393" y="1487837"/>
                </a:cubicBezTo>
                <a:cubicBezTo>
                  <a:pt x="851956" y="1503295"/>
                  <a:pt x="947722" y="1511373"/>
                  <a:pt x="1014868" y="1518834"/>
                </a:cubicBezTo>
                <a:cubicBezTo>
                  <a:pt x="1157056" y="1566229"/>
                  <a:pt x="1093871" y="1549830"/>
                  <a:pt x="1386827" y="1549830"/>
                </a:cubicBezTo>
                <a:cubicBezTo>
                  <a:pt x="1505760" y="1549830"/>
                  <a:pt x="1624468" y="1539498"/>
                  <a:pt x="1743288" y="1534332"/>
                </a:cubicBezTo>
                <a:cubicBezTo>
                  <a:pt x="1763952" y="1529166"/>
                  <a:pt x="1784879" y="1524955"/>
                  <a:pt x="1805281" y="1518834"/>
                </a:cubicBezTo>
                <a:cubicBezTo>
                  <a:pt x="1836576" y="1509445"/>
                  <a:pt x="1898271" y="1487837"/>
                  <a:pt x="1898271" y="1487837"/>
                </a:cubicBezTo>
                <a:lnTo>
                  <a:pt x="1991261" y="1425844"/>
                </a:lnTo>
                <a:cubicBezTo>
                  <a:pt x="2036977" y="1395367"/>
                  <a:pt x="2046960" y="1393101"/>
                  <a:pt x="2084251" y="1348352"/>
                </a:cubicBezTo>
                <a:cubicBezTo>
                  <a:pt x="2096176" y="1334043"/>
                  <a:pt x="2104916" y="1317355"/>
                  <a:pt x="2115248" y="1301857"/>
                </a:cubicBezTo>
                <a:cubicBezTo>
                  <a:pt x="2138669" y="1208173"/>
                  <a:pt x="2124013" y="1260062"/>
                  <a:pt x="2161742" y="1146874"/>
                </a:cubicBezTo>
                <a:lnTo>
                  <a:pt x="2192739" y="1053884"/>
                </a:lnTo>
                <a:cubicBezTo>
                  <a:pt x="2197905" y="1033220"/>
                  <a:pt x="2202116" y="1012293"/>
                  <a:pt x="2208237" y="991891"/>
                </a:cubicBezTo>
                <a:cubicBezTo>
                  <a:pt x="2217626" y="960596"/>
                  <a:pt x="2231310" y="930599"/>
                  <a:pt x="2239234" y="898901"/>
                </a:cubicBezTo>
                <a:cubicBezTo>
                  <a:pt x="2244400" y="878237"/>
                  <a:pt x="2246341" y="856486"/>
                  <a:pt x="2254732" y="836908"/>
                </a:cubicBezTo>
                <a:cubicBezTo>
                  <a:pt x="2262069" y="819787"/>
                  <a:pt x="2275397" y="805911"/>
                  <a:pt x="2285729" y="790413"/>
                </a:cubicBezTo>
                <a:cubicBezTo>
                  <a:pt x="2303269" y="685168"/>
                  <a:pt x="2320038" y="631527"/>
                  <a:pt x="2285729" y="511444"/>
                </a:cubicBezTo>
                <a:cubicBezTo>
                  <a:pt x="2280612" y="493534"/>
                  <a:pt x="2254135" y="491623"/>
                  <a:pt x="2239234" y="480447"/>
                </a:cubicBezTo>
                <a:cubicBezTo>
                  <a:pt x="2233389" y="476063"/>
                  <a:pt x="2241817" y="475281"/>
                  <a:pt x="2223736" y="464949"/>
                </a:cubicBezTo>
                <a:close/>
              </a:path>
            </a:pathLst>
          </a:cu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3" name="Полилиния 92"/>
          <p:cNvSpPr/>
          <p:nvPr/>
        </p:nvSpPr>
        <p:spPr>
          <a:xfrm>
            <a:off x="4056080" y="2691539"/>
            <a:ext cx="1600801" cy="2221424"/>
          </a:xfrm>
          <a:custGeom>
            <a:avLst/>
            <a:gdLst>
              <a:gd name="connsiteX0" fmla="*/ 1259839 w 1600801"/>
              <a:gd name="connsiteY0" fmla="*/ 5166 h 2221424"/>
              <a:gd name="connsiteX1" fmla="*/ 1213344 w 1600801"/>
              <a:gd name="connsiteY1" fmla="*/ 20664 h 2221424"/>
              <a:gd name="connsiteX2" fmla="*/ 1104856 w 1600801"/>
              <a:gd name="connsiteY2" fmla="*/ 51661 h 2221424"/>
              <a:gd name="connsiteX3" fmla="*/ 1042862 w 1600801"/>
              <a:gd name="connsiteY3" fmla="*/ 82658 h 2221424"/>
              <a:gd name="connsiteX4" fmla="*/ 965371 w 1600801"/>
              <a:gd name="connsiteY4" fmla="*/ 98156 h 2221424"/>
              <a:gd name="connsiteX5" fmla="*/ 872381 w 1600801"/>
              <a:gd name="connsiteY5" fmla="*/ 129153 h 2221424"/>
              <a:gd name="connsiteX6" fmla="*/ 825886 w 1600801"/>
              <a:gd name="connsiteY6" fmla="*/ 175647 h 2221424"/>
              <a:gd name="connsiteX7" fmla="*/ 763893 w 1600801"/>
              <a:gd name="connsiteY7" fmla="*/ 268637 h 2221424"/>
              <a:gd name="connsiteX8" fmla="*/ 748395 w 1600801"/>
              <a:gd name="connsiteY8" fmla="*/ 315132 h 2221424"/>
              <a:gd name="connsiteX9" fmla="*/ 701900 w 1600801"/>
              <a:gd name="connsiteY9" fmla="*/ 408122 h 2221424"/>
              <a:gd name="connsiteX10" fmla="*/ 655405 w 1600801"/>
              <a:gd name="connsiteY10" fmla="*/ 563105 h 2221424"/>
              <a:gd name="connsiteX11" fmla="*/ 593412 w 1600801"/>
              <a:gd name="connsiteY11" fmla="*/ 656095 h 2221424"/>
              <a:gd name="connsiteX12" fmla="*/ 515920 w 1600801"/>
              <a:gd name="connsiteY12" fmla="*/ 795580 h 2221424"/>
              <a:gd name="connsiteX13" fmla="*/ 484923 w 1600801"/>
              <a:gd name="connsiteY13" fmla="*/ 842075 h 2221424"/>
              <a:gd name="connsiteX14" fmla="*/ 469425 w 1600801"/>
              <a:gd name="connsiteY14" fmla="*/ 888569 h 2221424"/>
              <a:gd name="connsiteX15" fmla="*/ 391934 w 1600801"/>
              <a:gd name="connsiteY15" fmla="*/ 981559 h 2221424"/>
              <a:gd name="connsiteX16" fmla="*/ 314442 w 1600801"/>
              <a:gd name="connsiteY16" fmla="*/ 1121044 h 2221424"/>
              <a:gd name="connsiteX17" fmla="*/ 267947 w 1600801"/>
              <a:gd name="connsiteY17" fmla="*/ 1152041 h 2221424"/>
              <a:gd name="connsiteX18" fmla="*/ 205954 w 1600801"/>
              <a:gd name="connsiteY18" fmla="*/ 1245030 h 2221424"/>
              <a:gd name="connsiteX19" fmla="*/ 159459 w 1600801"/>
              <a:gd name="connsiteY19" fmla="*/ 1307024 h 2221424"/>
              <a:gd name="connsiteX20" fmla="*/ 97466 w 1600801"/>
              <a:gd name="connsiteY20" fmla="*/ 1400014 h 2221424"/>
              <a:gd name="connsiteX21" fmla="*/ 66469 w 1600801"/>
              <a:gd name="connsiteY21" fmla="*/ 1446508 h 2221424"/>
              <a:gd name="connsiteX22" fmla="*/ 35473 w 1600801"/>
              <a:gd name="connsiteY22" fmla="*/ 1493003 h 2221424"/>
              <a:gd name="connsiteX23" fmla="*/ 4476 w 1600801"/>
              <a:gd name="connsiteY23" fmla="*/ 1585993 h 2221424"/>
              <a:gd name="connsiteX24" fmla="*/ 35473 w 1600801"/>
              <a:gd name="connsiteY24" fmla="*/ 1911458 h 2221424"/>
              <a:gd name="connsiteX25" fmla="*/ 50971 w 1600801"/>
              <a:gd name="connsiteY25" fmla="*/ 1957953 h 2221424"/>
              <a:gd name="connsiteX26" fmla="*/ 97466 w 1600801"/>
              <a:gd name="connsiteY26" fmla="*/ 1988949 h 2221424"/>
              <a:gd name="connsiteX27" fmla="*/ 128462 w 1600801"/>
              <a:gd name="connsiteY27" fmla="*/ 2035444 h 2221424"/>
              <a:gd name="connsiteX28" fmla="*/ 221452 w 1600801"/>
              <a:gd name="connsiteY28" fmla="*/ 2112936 h 2221424"/>
              <a:gd name="connsiteX29" fmla="*/ 267947 w 1600801"/>
              <a:gd name="connsiteY29" fmla="*/ 2128434 h 2221424"/>
              <a:gd name="connsiteX30" fmla="*/ 407432 w 1600801"/>
              <a:gd name="connsiteY30" fmla="*/ 2205925 h 2221424"/>
              <a:gd name="connsiteX31" fmla="*/ 453927 w 1600801"/>
              <a:gd name="connsiteY31" fmla="*/ 2221424 h 2221424"/>
              <a:gd name="connsiteX32" fmla="*/ 655405 w 1600801"/>
              <a:gd name="connsiteY32" fmla="*/ 2205925 h 2221424"/>
              <a:gd name="connsiteX33" fmla="*/ 717398 w 1600801"/>
              <a:gd name="connsiteY33" fmla="*/ 2190427 h 2221424"/>
              <a:gd name="connsiteX34" fmla="*/ 872381 w 1600801"/>
              <a:gd name="connsiteY34" fmla="*/ 2174929 h 2221424"/>
              <a:gd name="connsiteX35" fmla="*/ 934374 w 1600801"/>
              <a:gd name="connsiteY35" fmla="*/ 2143932 h 2221424"/>
              <a:gd name="connsiteX36" fmla="*/ 980869 w 1600801"/>
              <a:gd name="connsiteY36" fmla="*/ 2128434 h 2221424"/>
              <a:gd name="connsiteX37" fmla="*/ 1089357 w 1600801"/>
              <a:gd name="connsiteY37" fmla="*/ 2066441 h 2221424"/>
              <a:gd name="connsiteX38" fmla="*/ 1166849 w 1600801"/>
              <a:gd name="connsiteY38" fmla="*/ 1973451 h 2221424"/>
              <a:gd name="connsiteX39" fmla="*/ 1259839 w 1600801"/>
              <a:gd name="connsiteY39" fmla="*/ 1911458 h 2221424"/>
              <a:gd name="connsiteX40" fmla="*/ 1290835 w 1600801"/>
              <a:gd name="connsiteY40" fmla="*/ 1849464 h 2221424"/>
              <a:gd name="connsiteX41" fmla="*/ 1337330 w 1600801"/>
              <a:gd name="connsiteY41" fmla="*/ 1833966 h 2221424"/>
              <a:gd name="connsiteX42" fmla="*/ 1352828 w 1600801"/>
              <a:gd name="connsiteY42" fmla="*/ 1787471 h 2221424"/>
              <a:gd name="connsiteX43" fmla="*/ 1383825 w 1600801"/>
              <a:gd name="connsiteY43" fmla="*/ 1740976 h 2221424"/>
              <a:gd name="connsiteX44" fmla="*/ 1414822 w 1600801"/>
              <a:gd name="connsiteY44" fmla="*/ 1678983 h 2221424"/>
              <a:gd name="connsiteX45" fmla="*/ 1461317 w 1600801"/>
              <a:gd name="connsiteY45" fmla="*/ 1663485 h 2221424"/>
              <a:gd name="connsiteX46" fmla="*/ 1492313 w 1600801"/>
              <a:gd name="connsiteY46" fmla="*/ 1570495 h 2221424"/>
              <a:gd name="connsiteX47" fmla="*/ 1507812 w 1600801"/>
              <a:gd name="connsiteY47" fmla="*/ 1508502 h 2221424"/>
              <a:gd name="connsiteX48" fmla="*/ 1538808 w 1600801"/>
              <a:gd name="connsiteY48" fmla="*/ 1462007 h 2221424"/>
              <a:gd name="connsiteX49" fmla="*/ 1569805 w 1600801"/>
              <a:gd name="connsiteY49" fmla="*/ 1369017 h 2221424"/>
              <a:gd name="connsiteX50" fmla="*/ 1585303 w 1600801"/>
              <a:gd name="connsiteY50" fmla="*/ 1322522 h 2221424"/>
              <a:gd name="connsiteX51" fmla="*/ 1600801 w 1600801"/>
              <a:gd name="connsiteY51" fmla="*/ 1214034 h 2221424"/>
              <a:gd name="connsiteX52" fmla="*/ 1585303 w 1600801"/>
              <a:gd name="connsiteY52" fmla="*/ 253139 h 2221424"/>
              <a:gd name="connsiteX53" fmla="*/ 1538808 w 1600801"/>
              <a:gd name="connsiteY53" fmla="*/ 160149 h 2221424"/>
              <a:gd name="connsiteX54" fmla="*/ 1492313 w 1600801"/>
              <a:gd name="connsiteY54" fmla="*/ 113654 h 2221424"/>
              <a:gd name="connsiteX55" fmla="*/ 1368327 w 1600801"/>
              <a:gd name="connsiteY55" fmla="*/ 82658 h 2221424"/>
              <a:gd name="connsiteX56" fmla="*/ 1321832 w 1600801"/>
              <a:gd name="connsiteY56" fmla="*/ 67159 h 2221424"/>
              <a:gd name="connsiteX57" fmla="*/ 1259839 w 1600801"/>
              <a:gd name="connsiteY57" fmla="*/ 51661 h 2221424"/>
              <a:gd name="connsiteX58" fmla="*/ 1259839 w 1600801"/>
              <a:gd name="connsiteY58" fmla="*/ 5166 h 2221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600801" h="2221424">
                <a:moveTo>
                  <a:pt x="1259839" y="5166"/>
                </a:moveTo>
                <a:cubicBezTo>
                  <a:pt x="1252090" y="0"/>
                  <a:pt x="1229052" y="16176"/>
                  <a:pt x="1213344" y="20664"/>
                </a:cubicBezTo>
                <a:cubicBezTo>
                  <a:pt x="1174030" y="31897"/>
                  <a:pt x="1142009" y="35739"/>
                  <a:pt x="1104856" y="51661"/>
                </a:cubicBezTo>
                <a:cubicBezTo>
                  <a:pt x="1083620" y="60762"/>
                  <a:pt x="1064780" y="75352"/>
                  <a:pt x="1042862" y="82658"/>
                </a:cubicBezTo>
                <a:cubicBezTo>
                  <a:pt x="1017872" y="90988"/>
                  <a:pt x="990785" y="91225"/>
                  <a:pt x="965371" y="98156"/>
                </a:cubicBezTo>
                <a:cubicBezTo>
                  <a:pt x="933849" y="106753"/>
                  <a:pt x="872381" y="129153"/>
                  <a:pt x="872381" y="129153"/>
                </a:cubicBezTo>
                <a:cubicBezTo>
                  <a:pt x="856883" y="144651"/>
                  <a:pt x="838044" y="157410"/>
                  <a:pt x="825886" y="175647"/>
                </a:cubicBezTo>
                <a:cubicBezTo>
                  <a:pt x="736166" y="310226"/>
                  <a:pt x="912220" y="120310"/>
                  <a:pt x="763893" y="268637"/>
                </a:cubicBezTo>
                <a:cubicBezTo>
                  <a:pt x="758727" y="284135"/>
                  <a:pt x="755701" y="300520"/>
                  <a:pt x="748395" y="315132"/>
                </a:cubicBezTo>
                <a:cubicBezTo>
                  <a:pt x="703109" y="405703"/>
                  <a:pt x="727872" y="317221"/>
                  <a:pt x="701900" y="408122"/>
                </a:cubicBezTo>
                <a:cubicBezTo>
                  <a:pt x="691072" y="446021"/>
                  <a:pt x="673816" y="535488"/>
                  <a:pt x="655405" y="563105"/>
                </a:cubicBezTo>
                <a:cubicBezTo>
                  <a:pt x="634741" y="594102"/>
                  <a:pt x="605193" y="620754"/>
                  <a:pt x="593412" y="656095"/>
                </a:cubicBezTo>
                <a:cubicBezTo>
                  <a:pt x="566132" y="737931"/>
                  <a:pt x="586975" y="688998"/>
                  <a:pt x="515920" y="795580"/>
                </a:cubicBezTo>
                <a:lnTo>
                  <a:pt x="484923" y="842075"/>
                </a:lnTo>
                <a:cubicBezTo>
                  <a:pt x="479757" y="857573"/>
                  <a:pt x="476731" y="873957"/>
                  <a:pt x="469425" y="888569"/>
                </a:cubicBezTo>
                <a:cubicBezTo>
                  <a:pt x="447848" y="931722"/>
                  <a:pt x="426208" y="947284"/>
                  <a:pt x="391934" y="981559"/>
                </a:cubicBezTo>
                <a:cubicBezTo>
                  <a:pt x="375783" y="1030009"/>
                  <a:pt x="360119" y="1090593"/>
                  <a:pt x="314442" y="1121044"/>
                </a:cubicBezTo>
                <a:lnTo>
                  <a:pt x="267947" y="1152041"/>
                </a:lnTo>
                <a:cubicBezTo>
                  <a:pt x="247283" y="1183037"/>
                  <a:pt x="228306" y="1215227"/>
                  <a:pt x="205954" y="1245030"/>
                </a:cubicBezTo>
                <a:cubicBezTo>
                  <a:pt x="190456" y="1265695"/>
                  <a:pt x="174272" y="1285863"/>
                  <a:pt x="159459" y="1307024"/>
                </a:cubicBezTo>
                <a:cubicBezTo>
                  <a:pt x="138096" y="1337543"/>
                  <a:pt x="118131" y="1369017"/>
                  <a:pt x="97466" y="1400014"/>
                </a:cubicBezTo>
                <a:lnTo>
                  <a:pt x="66469" y="1446508"/>
                </a:lnTo>
                <a:cubicBezTo>
                  <a:pt x="56137" y="1462006"/>
                  <a:pt x="41363" y="1475332"/>
                  <a:pt x="35473" y="1493003"/>
                </a:cubicBezTo>
                <a:lnTo>
                  <a:pt x="4476" y="1585993"/>
                </a:lnTo>
                <a:cubicBezTo>
                  <a:pt x="15591" y="1774957"/>
                  <a:pt x="0" y="1787304"/>
                  <a:pt x="35473" y="1911458"/>
                </a:cubicBezTo>
                <a:cubicBezTo>
                  <a:pt x="39961" y="1927166"/>
                  <a:pt x="40766" y="1945196"/>
                  <a:pt x="50971" y="1957953"/>
                </a:cubicBezTo>
                <a:cubicBezTo>
                  <a:pt x="62607" y="1972498"/>
                  <a:pt x="81968" y="1978617"/>
                  <a:pt x="97466" y="1988949"/>
                </a:cubicBezTo>
                <a:cubicBezTo>
                  <a:pt x="107798" y="2004447"/>
                  <a:pt x="116538" y="2021135"/>
                  <a:pt x="128462" y="2035444"/>
                </a:cubicBezTo>
                <a:cubicBezTo>
                  <a:pt x="152944" y="2064823"/>
                  <a:pt x="186621" y="2095521"/>
                  <a:pt x="221452" y="2112936"/>
                </a:cubicBezTo>
                <a:cubicBezTo>
                  <a:pt x="236064" y="2120242"/>
                  <a:pt x="252449" y="2123268"/>
                  <a:pt x="267947" y="2128434"/>
                </a:cubicBezTo>
                <a:cubicBezTo>
                  <a:pt x="337546" y="2198033"/>
                  <a:pt x="293648" y="2167997"/>
                  <a:pt x="407432" y="2205925"/>
                </a:cubicBezTo>
                <a:lnTo>
                  <a:pt x="453927" y="2221424"/>
                </a:lnTo>
                <a:cubicBezTo>
                  <a:pt x="521086" y="2216258"/>
                  <a:pt x="588509" y="2213795"/>
                  <a:pt x="655405" y="2205925"/>
                </a:cubicBezTo>
                <a:cubicBezTo>
                  <a:pt x="676559" y="2203436"/>
                  <a:pt x="696312" y="2193439"/>
                  <a:pt x="717398" y="2190427"/>
                </a:cubicBezTo>
                <a:cubicBezTo>
                  <a:pt x="768795" y="2183085"/>
                  <a:pt x="820720" y="2180095"/>
                  <a:pt x="872381" y="2174929"/>
                </a:cubicBezTo>
                <a:cubicBezTo>
                  <a:pt x="893045" y="2164597"/>
                  <a:pt x="913139" y="2153033"/>
                  <a:pt x="934374" y="2143932"/>
                </a:cubicBezTo>
                <a:cubicBezTo>
                  <a:pt x="949390" y="2137497"/>
                  <a:pt x="967276" y="2137496"/>
                  <a:pt x="980869" y="2128434"/>
                </a:cubicBezTo>
                <a:cubicBezTo>
                  <a:pt x="1091671" y="2054566"/>
                  <a:pt x="958242" y="2099219"/>
                  <a:pt x="1089357" y="2066441"/>
                </a:cubicBezTo>
                <a:cubicBezTo>
                  <a:pt x="1116909" y="2025113"/>
                  <a:pt x="1125542" y="2005578"/>
                  <a:pt x="1166849" y="1973451"/>
                </a:cubicBezTo>
                <a:cubicBezTo>
                  <a:pt x="1196255" y="1950580"/>
                  <a:pt x="1259839" y="1911458"/>
                  <a:pt x="1259839" y="1911458"/>
                </a:cubicBezTo>
                <a:cubicBezTo>
                  <a:pt x="1270171" y="1890793"/>
                  <a:pt x="1274498" y="1865801"/>
                  <a:pt x="1290835" y="1849464"/>
                </a:cubicBezTo>
                <a:cubicBezTo>
                  <a:pt x="1302387" y="1837912"/>
                  <a:pt x="1325778" y="1845518"/>
                  <a:pt x="1337330" y="1833966"/>
                </a:cubicBezTo>
                <a:cubicBezTo>
                  <a:pt x="1348882" y="1822414"/>
                  <a:pt x="1345522" y="1802083"/>
                  <a:pt x="1352828" y="1787471"/>
                </a:cubicBezTo>
                <a:cubicBezTo>
                  <a:pt x="1361158" y="1770811"/>
                  <a:pt x="1374583" y="1757148"/>
                  <a:pt x="1383825" y="1740976"/>
                </a:cubicBezTo>
                <a:cubicBezTo>
                  <a:pt x="1395288" y="1720917"/>
                  <a:pt x="1398485" y="1695320"/>
                  <a:pt x="1414822" y="1678983"/>
                </a:cubicBezTo>
                <a:cubicBezTo>
                  <a:pt x="1426374" y="1667431"/>
                  <a:pt x="1445819" y="1668651"/>
                  <a:pt x="1461317" y="1663485"/>
                </a:cubicBezTo>
                <a:cubicBezTo>
                  <a:pt x="1471649" y="1632488"/>
                  <a:pt x="1484388" y="1602193"/>
                  <a:pt x="1492313" y="1570495"/>
                </a:cubicBezTo>
                <a:cubicBezTo>
                  <a:pt x="1497479" y="1549831"/>
                  <a:pt x="1499421" y="1528080"/>
                  <a:pt x="1507812" y="1508502"/>
                </a:cubicBezTo>
                <a:cubicBezTo>
                  <a:pt x="1515149" y="1491382"/>
                  <a:pt x="1531243" y="1479028"/>
                  <a:pt x="1538808" y="1462007"/>
                </a:cubicBezTo>
                <a:cubicBezTo>
                  <a:pt x="1552078" y="1432150"/>
                  <a:pt x="1559473" y="1400014"/>
                  <a:pt x="1569805" y="1369017"/>
                </a:cubicBezTo>
                <a:lnTo>
                  <a:pt x="1585303" y="1322522"/>
                </a:lnTo>
                <a:cubicBezTo>
                  <a:pt x="1590469" y="1286359"/>
                  <a:pt x="1600801" y="1250564"/>
                  <a:pt x="1600801" y="1214034"/>
                </a:cubicBezTo>
                <a:cubicBezTo>
                  <a:pt x="1600801" y="893694"/>
                  <a:pt x="1595155" y="573327"/>
                  <a:pt x="1585303" y="253139"/>
                </a:cubicBezTo>
                <a:cubicBezTo>
                  <a:pt x="1584410" y="224107"/>
                  <a:pt x="1555499" y="180178"/>
                  <a:pt x="1538808" y="160149"/>
                </a:cubicBezTo>
                <a:cubicBezTo>
                  <a:pt x="1524776" y="143311"/>
                  <a:pt x="1510550" y="125812"/>
                  <a:pt x="1492313" y="113654"/>
                </a:cubicBezTo>
                <a:cubicBezTo>
                  <a:pt x="1471057" y="99484"/>
                  <a:pt x="1380845" y="85788"/>
                  <a:pt x="1368327" y="82658"/>
                </a:cubicBezTo>
                <a:cubicBezTo>
                  <a:pt x="1352478" y="78696"/>
                  <a:pt x="1337540" y="71647"/>
                  <a:pt x="1321832" y="67159"/>
                </a:cubicBezTo>
                <a:cubicBezTo>
                  <a:pt x="1301351" y="61307"/>
                  <a:pt x="1278891" y="61187"/>
                  <a:pt x="1259839" y="51661"/>
                </a:cubicBezTo>
                <a:cubicBezTo>
                  <a:pt x="1246770" y="45126"/>
                  <a:pt x="1267588" y="10332"/>
                  <a:pt x="1259839" y="5166"/>
                </a:cubicBezTo>
                <a:close/>
              </a:path>
            </a:pathLst>
          </a:cu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6" name="Полилиния 105"/>
          <p:cNvSpPr/>
          <p:nvPr/>
        </p:nvSpPr>
        <p:spPr>
          <a:xfrm>
            <a:off x="3301139" y="2500514"/>
            <a:ext cx="2371241" cy="3885727"/>
          </a:xfrm>
          <a:custGeom>
            <a:avLst/>
            <a:gdLst>
              <a:gd name="connsiteX0" fmla="*/ 1100380 w 2371241"/>
              <a:gd name="connsiteY0" fmla="*/ 816123 h 3885727"/>
              <a:gd name="connsiteX1" fmla="*/ 1084881 w 2371241"/>
              <a:gd name="connsiteY1" fmla="*/ 723133 h 3885727"/>
              <a:gd name="connsiteX2" fmla="*/ 1069383 w 2371241"/>
              <a:gd name="connsiteY2" fmla="*/ 676639 h 3885727"/>
              <a:gd name="connsiteX3" fmla="*/ 1053885 w 2371241"/>
              <a:gd name="connsiteY3" fmla="*/ 614645 h 3885727"/>
              <a:gd name="connsiteX4" fmla="*/ 1022888 w 2371241"/>
              <a:gd name="connsiteY4" fmla="*/ 521655 h 3885727"/>
              <a:gd name="connsiteX5" fmla="*/ 1007390 w 2371241"/>
              <a:gd name="connsiteY5" fmla="*/ 382171 h 3885727"/>
              <a:gd name="connsiteX6" fmla="*/ 976393 w 2371241"/>
              <a:gd name="connsiteY6" fmla="*/ 289181 h 3885727"/>
              <a:gd name="connsiteX7" fmla="*/ 960895 w 2371241"/>
              <a:gd name="connsiteY7" fmla="*/ 242686 h 3885727"/>
              <a:gd name="connsiteX8" fmla="*/ 929898 w 2371241"/>
              <a:gd name="connsiteY8" fmla="*/ 196191 h 3885727"/>
              <a:gd name="connsiteX9" fmla="*/ 898902 w 2371241"/>
              <a:gd name="connsiteY9" fmla="*/ 134198 h 3885727"/>
              <a:gd name="connsiteX10" fmla="*/ 852407 w 2371241"/>
              <a:gd name="connsiteY10" fmla="*/ 103201 h 3885727"/>
              <a:gd name="connsiteX11" fmla="*/ 759417 w 2371241"/>
              <a:gd name="connsiteY11" fmla="*/ 72205 h 3885727"/>
              <a:gd name="connsiteX12" fmla="*/ 712922 w 2371241"/>
              <a:gd name="connsiteY12" fmla="*/ 41208 h 3885727"/>
              <a:gd name="connsiteX13" fmla="*/ 371959 w 2371241"/>
              <a:gd name="connsiteY13" fmla="*/ 41208 h 3885727"/>
              <a:gd name="connsiteX14" fmla="*/ 294468 w 2371241"/>
              <a:gd name="connsiteY14" fmla="*/ 103201 h 3885727"/>
              <a:gd name="connsiteX15" fmla="*/ 247973 w 2371241"/>
              <a:gd name="connsiteY15" fmla="*/ 149696 h 3885727"/>
              <a:gd name="connsiteX16" fmla="*/ 170481 w 2371241"/>
              <a:gd name="connsiteY16" fmla="*/ 258184 h 3885727"/>
              <a:gd name="connsiteX17" fmla="*/ 108488 w 2371241"/>
              <a:gd name="connsiteY17" fmla="*/ 444164 h 3885727"/>
              <a:gd name="connsiteX18" fmla="*/ 92990 w 2371241"/>
              <a:gd name="connsiteY18" fmla="*/ 490659 h 3885727"/>
              <a:gd name="connsiteX19" fmla="*/ 61993 w 2371241"/>
              <a:gd name="connsiteY19" fmla="*/ 537154 h 3885727"/>
              <a:gd name="connsiteX20" fmla="*/ 46495 w 2371241"/>
              <a:gd name="connsiteY20" fmla="*/ 599147 h 3885727"/>
              <a:gd name="connsiteX21" fmla="*/ 30997 w 2371241"/>
              <a:gd name="connsiteY21" fmla="*/ 645642 h 3885727"/>
              <a:gd name="connsiteX22" fmla="*/ 15498 w 2371241"/>
              <a:gd name="connsiteY22" fmla="*/ 754130 h 3885727"/>
              <a:gd name="connsiteX23" fmla="*/ 0 w 2371241"/>
              <a:gd name="connsiteY23" fmla="*/ 2443445 h 3885727"/>
              <a:gd name="connsiteX24" fmla="*/ 15498 w 2371241"/>
              <a:gd name="connsiteY24" fmla="*/ 3264855 h 3885727"/>
              <a:gd name="connsiteX25" fmla="*/ 30997 w 2371241"/>
              <a:gd name="connsiteY25" fmla="*/ 3311350 h 3885727"/>
              <a:gd name="connsiteX26" fmla="*/ 123986 w 2371241"/>
              <a:gd name="connsiteY26" fmla="*/ 3373344 h 3885727"/>
              <a:gd name="connsiteX27" fmla="*/ 154983 w 2371241"/>
              <a:gd name="connsiteY27" fmla="*/ 3419839 h 3885727"/>
              <a:gd name="connsiteX28" fmla="*/ 309966 w 2371241"/>
              <a:gd name="connsiteY28" fmla="*/ 3512828 h 3885727"/>
              <a:gd name="connsiteX29" fmla="*/ 356461 w 2371241"/>
              <a:gd name="connsiteY29" fmla="*/ 3543825 h 3885727"/>
              <a:gd name="connsiteX30" fmla="*/ 433953 w 2371241"/>
              <a:gd name="connsiteY30" fmla="*/ 3605818 h 3885727"/>
              <a:gd name="connsiteX31" fmla="*/ 480447 w 2371241"/>
              <a:gd name="connsiteY31" fmla="*/ 3636815 h 3885727"/>
              <a:gd name="connsiteX32" fmla="*/ 573437 w 2371241"/>
              <a:gd name="connsiteY32" fmla="*/ 3667811 h 3885727"/>
              <a:gd name="connsiteX33" fmla="*/ 635430 w 2371241"/>
              <a:gd name="connsiteY33" fmla="*/ 3714306 h 3885727"/>
              <a:gd name="connsiteX34" fmla="*/ 759417 w 2371241"/>
              <a:gd name="connsiteY34" fmla="*/ 3745303 h 3885727"/>
              <a:gd name="connsiteX35" fmla="*/ 914400 w 2371241"/>
              <a:gd name="connsiteY35" fmla="*/ 3776300 h 3885727"/>
              <a:gd name="connsiteX36" fmla="*/ 1751308 w 2371241"/>
              <a:gd name="connsiteY36" fmla="*/ 3791798 h 3885727"/>
              <a:gd name="connsiteX37" fmla="*/ 1859797 w 2371241"/>
              <a:gd name="connsiteY37" fmla="*/ 3745303 h 3885727"/>
              <a:gd name="connsiteX38" fmla="*/ 1952786 w 2371241"/>
              <a:gd name="connsiteY38" fmla="*/ 3714306 h 3885727"/>
              <a:gd name="connsiteX39" fmla="*/ 2030278 w 2371241"/>
              <a:gd name="connsiteY39" fmla="*/ 3652313 h 3885727"/>
              <a:gd name="connsiteX40" fmla="*/ 2154264 w 2371241"/>
              <a:gd name="connsiteY40" fmla="*/ 3590320 h 3885727"/>
              <a:gd name="connsiteX41" fmla="*/ 2185261 w 2371241"/>
              <a:gd name="connsiteY41" fmla="*/ 3543825 h 3885727"/>
              <a:gd name="connsiteX42" fmla="*/ 2231756 w 2371241"/>
              <a:gd name="connsiteY42" fmla="*/ 3497330 h 3885727"/>
              <a:gd name="connsiteX43" fmla="*/ 2247254 w 2371241"/>
              <a:gd name="connsiteY43" fmla="*/ 3435337 h 3885727"/>
              <a:gd name="connsiteX44" fmla="*/ 2278251 w 2371241"/>
              <a:gd name="connsiteY44" fmla="*/ 3388842 h 3885727"/>
              <a:gd name="connsiteX45" fmla="*/ 2324746 w 2371241"/>
              <a:gd name="connsiteY45" fmla="*/ 3295852 h 3885727"/>
              <a:gd name="connsiteX46" fmla="*/ 2355742 w 2371241"/>
              <a:gd name="connsiteY46" fmla="*/ 3187364 h 3885727"/>
              <a:gd name="connsiteX47" fmla="*/ 2371241 w 2371241"/>
              <a:gd name="connsiteY47" fmla="*/ 3140869 h 3885727"/>
              <a:gd name="connsiteX48" fmla="*/ 2355742 w 2371241"/>
              <a:gd name="connsiteY48" fmla="*/ 2551933 h 3885727"/>
              <a:gd name="connsiteX49" fmla="*/ 2340244 w 2371241"/>
              <a:gd name="connsiteY49" fmla="*/ 2505439 h 3885727"/>
              <a:gd name="connsiteX50" fmla="*/ 2278251 w 2371241"/>
              <a:gd name="connsiteY50" fmla="*/ 2412449 h 3885727"/>
              <a:gd name="connsiteX51" fmla="*/ 2200759 w 2371241"/>
              <a:gd name="connsiteY51" fmla="*/ 2334957 h 3885727"/>
              <a:gd name="connsiteX52" fmla="*/ 2092271 w 2371241"/>
              <a:gd name="connsiteY52" fmla="*/ 2319459 h 3885727"/>
              <a:gd name="connsiteX53" fmla="*/ 1813302 w 2371241"/>
              <a:gd name="connsiteY53" fmla="*/ 2334957 h 3885727"/>
              <a:gd name="connsiteX54" fmla="*/ 1704814 w 2371241"/>
              <a:gd name="connsiteY54" fmla="*/ 2365954 h 3885727"/>
              <a:gd name="connsiteX55" fmla="*/ 1518834 w 2371241"/>
              <a:gd name="connsiteY55" fmla="*/ 2489940 h 3885727"/>
              <a:gd name="connsiteX56" fmla="*/ 1425844 w 2371241"/>
              <a:gd name="connsiteY56" fmla="*/ 2520937 h 3885727"/>
              <a:gd name="connsiteX57" fmla="*/ 1379349 w 2371241"/>
              <a:gd name="connsiteY57" fmla="*/ 2536435 h 3885727"/>
              <a:gd name="connsiteX58" fmla="*/ 1115878 w 2371241"/>
              <a:gd name="connsiteY58" fmla="*/ 2520937 h 3885727"/>
              <a:gd name="connsiteX59" fmla="*/ 1022888 w 2371241"/>
              <a:gd name="connsiteY59" fmla="*/ 2489940 h 3885727"/>
              <a:gd name="connsiteX60" fmla="*/ 976393 w 2371241"/>
              <a:gd name="connsiteY60" fmla="*/ 2474442 h 3885727"/>
              <a:gd name="connsiteX61" fmla="*/ 836908 w 2371241"/>
              <a:gd name="connsiteY61" fmla="*/ 2412449 h 3885727"/>
              <a:gd name="connsiteX62" fmla="*/ 790414 w 2371241"/>
              <a:gd name="connsiteY62" fmla="*/ 2396950 h 3885727"/>
              <a:gd name="connsiteX63" fmla="*/ 759417 w 2371241"/>
              <a:gd name="connsiteY63" fmla="*/ 2350455 h 3885727"/>
              <a:gd name="connsiteX64" fmla="*/ 650929 w 2371241"/>
              <a:gd name="connsiteY64" fmla="*/ 2210971 h 3885727"/>
              <a:gd name="connsiteX65" fmla="*/ 619932 w 2371241"/>
              <a:gd name="connsiteY65" fmla="*/ 2117981 h 3885727"/>
              <a:gd name="connsiteX66" fmla="*/ 588936 w 2371241"/>
              <a:gd name="connsiteY66" fmla="*/ 2024991 h 3885727"/>
              <a:gd name="connsiteX67" fmla="*/ 573437 w 2371241"/>
              <a:gd name="connsiteY67" fmla="*/ 1978496 h 3885727"/>
              <a:gd name="connsiteX68" fmla="*/ 635430 w 2371241"/>
              <a:gd name="connsiteY68" fmla="*/ 1823513 h 3885727"/>
              <a:gd name="connsiteX69" fmla="*/ 681925 w 2371241"/>
              <a:gd name="connsiteY69" fmla="*/ 1808015 h 3885727"/>
              <a:gd name="connsiteX70" fmla="*/ 743919 w 2371241"/>
              <a:gd name="connsiteY70" fmla="*/ 1715025 h 3885727"/>
              <a:gd name="connsiteX71" fmla="*/ 774915 w 2371241"/>
              <a:gd name="connsiteY71" fmla="*/ 1668530 h 3885727"/>
              <a:gd name="connsiteX72" fmla="*/ 805912 w 2371241"/>
              <a:gd name="connsiteY72" fmla="*/ 1560042 h 3885727"/>
              <a:gd name="connsiteX73" fmla="*/ 836908 w 2371241"/>
              <a:gd name="connsiteY73" fmla="*/ 1467052 h 3885727"/>
              <a:gd name="connsiteX74" fmla="*/ 867905 w 2371241"/>
              <a:gd name="connsiteY74" fmla="*/ 1420557 h 3885727"/>
              <a:gd name="connsiteX75" fmla="*/ 945397 w 2371241"/>
              <a:gd name="connsiteY75" fmla="*/ 1188083 h 3885727"/>
              <a:gd name="connsiteX76" fmla="*/ 960895 w 2371241"/>
              <a:gd name="connsiteY76" fmla="*/ 1141588 h 3885727"/>
              <a:gd name="connsiteX77" fmla="*/ 976393 w 2371241"/>
              <a:gd name="connsiteY77" fmla="*/ 1095093 h 3885727"/>
              <a:gd name="connsiteX78" fmla="*/ 991892 w 2371241"/>
              <a:gd name="connsiteY78" fmla="*/ 1033100 h 3885727"/>
              <a:gd name="connsiteX79" fmla="*/ 1007390 w 2371241"/>
              <a:gd name="connsiteY79" fmla="*/ 986605 h 3885727"/>
              <a:gd name="connsiteX80" fmla="*/ 1069383 w 2371241"/>
              <a:gd name="connsiteY80" fmla="*/ 893615 h 3885727"/>
              <a:gd name="connsiteX81" fmla="*/ 1084881 w 2371241"/>
              <a:gd name="connsiteY81" fmla="*/ 831622 h 3885727"/>
              <a:gd name="connsiteX82" fmla="*/ 1069383 w 2371241"/>
              <a:gd name="connsiteY82" fmla="*/ 769628 h 3885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2371241" h="3885727">
                <a:moveTo>
                  <a:pt x="1100380" y="816123"/>
                </a:moveTo>
                <a:cubicBezTo>
                  <a:pt x="1095214" y="785126"/>
                  <a:pt x="1091698" y="753809"/>
                  <a:pt x="1084881" y="723133"/>
                </a:cubicBezTo>
                <a:cubicBezTo>
                  <a:pt x="1081337" y="707186"/>
                  <a:pt x="1073871" y="692347"/>
                  <a:pt x="1069383" y="676639"/>
                </a:cubicBezTo>
                <a:cubicBezTo>
                  <a:pt x="1063531" y="656158"/>
                  <a:pt x="1060006" y="635047"/>
                  <a:pt x="1053885" y="614645"/>
                </a:cubicBezTo>
                <a:cubicBezTo>
                  <a:pt x="1044496" y="583350"/>
                  <a:pt x="1022888" y="521655"/>
                  <a:pt x="1022888" y="521655"/>
                </a:cubicBezTo>
                <a:cubicBezTo>
                  <a:pt x="1017722" y="475160"/>
                  <a:pt x="1016565" y="428043"/>
                  <a:pt x="1007390" y="382171"/>
                </a:cubicBezTo>
                <a:cubicBezTo>
                  <a:pt x="1000982" y="350132"/>
                  <a:pt x="986725" y="320178"/>
                  <a:pt x="976393" y="289181"/>
                </a:cubicBezTo>
                <a:cubicBezTo>
                  <a:pt x="971227" y="273683"/>
                  <a:pt x="969957" y="256279"/>
                  <a:pt x="960895" y="242686"/>
                </a:cubicBezTo>
                <a:cubicBezTo>
                  <a:pt x="950563" y="227188"/>
                  <a:pt x="939139" y="212364"/>
                  <a:pt x="929898" y="196191"/>
                </a:cubicBezTo>
                <a:cubicBezTo>
                  <a:pt x="918436" y="176132"/>
                  <a:pt x="913692" y="151947"/>
                  <a:pt x="898902" y="134198"/>
                </a:cubicBezTo>
                <a:cubicBezTo>
                  <a:pt x="886978" y="119888"/>
                  <a:pt x="869428" y="110766"/>
                  <a:pt x="852407" y="103201"/>
                </a:cubicBezTo>
                <a:cubicBezTo>
                  <a:pt x="822550" y="89931"/>
                  <a:pt x="759417" y="72205"/>
                  <a:pt x="759417" y="72205"/>
                </a:cubicBezTo>
                <a:cubicBezTo>
                  <a:pt x="743919" y="61873"/>
                  <a:pt x="730043" y="48545"/>
                  <a:pt x="712922" y="41208"/>
                </a:cubicBezTo>
                <a:cubicBezTo>
                  <a:pt x="616771" y="0"/>
                  <a:pt x="426490" y="38179"/>
                  <a:pt x="371959" y="41208"/>
                </a:cubicBezTo>
                <a:cubicBezTo>
                  <a:pt x="302638" y="145191"/>
                  <a:pt x="384299" y="43314"/>
                  <a:pt x="294468" y="103201"/>
                </a:cubicBezTo>
                <a:cubicBezTo>
                  <a:pt x="276231" y="115359"/>
                  <a:pt x="262237" y="133055"/>
                  <a:pt x="247973" y="149696"/>
                </a:cubicBezTo>
                <a:cubicBezTo>
                  <a:pt x="219138" y="183337"/>
                  <a:pt x="195012" y="221388"/>
                  <a:pt x="170481" y="258184"/>
                </a:cubicBezTo>
                <a:lnTo>
                  <a:pt x="108488" y="444164"/>
                </a:lnTo>
                <a:cubicBezTo>
                  <a:pt x="103322" y="459662"/>
                  <a:pt x="102052" y="477066"/>
                  <a:pt x="92990" y="490659"/>
                </a:cubicBezTo>
                <a:lnTo>
                  <a:pt x="61993" y="537154"/>
                </a:lnTo>
                <a:cubicBezTo>
                  <a:pt x="56827" y="557818"/>
                  <a:pt x="52347" y="578666"/>
                  <a:pt x="46495" y="599147"/>
                </a:cubicBezTo>
                <a:cubicBezTo>
                  <a:pt x="42007" y="614855"/>
                  <a:pt x="34201" y="629623"/>
                  <a:pt x="30997" y="645642"/>
                </a:cubicBezTo>
                <a:cubicBezTo>
                  <a:pt x="23833" y="681462"/>
                  <a:pt x="20664" y="717967"/>
                  <a:pt x="15498" y="754130"/>
                </a:cubicBezTo>
                <a:cubicBezTo>
                  <a:pt x="10332" y="1317235"/>
                  <a:pt x="0" y="1880316"/>
                  <a:pt x="0" y="2443445"/>
                </a:cubicBezTo>
                <a:cubicBezTo>
                  <a:pt x="0" y="2717297"/>
                  <a:pt x="5724" y="2991177"/>
                  <a:pt x="15498" y="3264855"/>
                </a:cubicBezTo>
                <a:cubicBezTo>
                  <a:pt x="16081" y="3281181"/>
                  <a:pt x="19445" y="3299798"/>
                  <a:pt x="30997" y="3311350"/>
                </a:cubicBezTo>
                <a:cubicBezTo>
                  <a:pt x="57339" y="3337692"/>
                  <a:pt x="123986" y="3373344"/>
                  <a:pt x="123986" y="3373344"/>
                </a:cubicBezTo>
                <a:cubicBezTo>
                  <a:pt x="134318" y="3388842"/>
                  <a:pt x="140965" y="3407573"/>
                  <a:pt x="154983" y="3419839"/>
                </a:cubicBezTo>
                <a:cubicBezTo>
                  <a:pt x="226353" y="3482287"/>
                  <a:pt x="239982" y="3472837"/>
                  <a:pt x="309966" y="3512828"/>
                </a:cubicBezTo>
                <a:cubicBezTo>
                  <a:pt x="326139" y="3522069"/>
                  <a:pt x="340963" y="3533493"/>
                  <a:pt x="356461" y="3543825"/>
                </a:cubicBezTo>
                <a:cubicBezTo>
                  <a:pt x="408715" y="3622205"/>
                  <a:pt x="359092" y="3568387"/>
                  <a:pt x="433953" y="3605818"/>
                </a:cubicBezTo>
                <a:cubicBezTo>
                  <a:pt x="450613" y="3614148"/>
                  <a:pt x="463426" y="3629250"/>
                  <a:pt x="480447" y="3636815"/>
                </a:cubicBezTo>
                <a:cubicBezTo>
                  <a:pt x="510304" y="3650085"/>
                  <a:pt x="573437" y="3667811"/>
                  <a:pt x="573437" y="3667811"/>
                </a:cubicBezTo>
                <a:cubicBezTo>
                  <a:pt x="594101" y="3683309"/>
                  <a:pt x="611587" y="3704371"/>
                  <a:pt x="635430" y="3714306"/>
                </a:cubicBezTo>
                <a:cubicBezTo>
                  <a:pt x="674754" y="3730691"/>
                  <a:pt x="719002" y="3731832"/>
                  <a:pt x="759417" y="3745303"/>
                </a:cubicBezTo>
                <a:cubicBezTo>
                  <a:pt x="840567" y="3772353"/>
                  <a:pt x="789740" y="3758491"/>
                  <a:pt x="914400" y="3776300"/>
                </a:cubicBezTo>
                <a:cubicBezTo>
                  <a:pt x="1242689" y="3885727"/>
                  <a:pt x="974724" y="3807977"/>
                  <a:pt x="1751308" y="3791798"/>
                </a:cubicBezTo>
                <a:cubicBezTo>
                  <a:pt x="1825075" y="3742619"/>
                  <a:pt x="1768813" y="3772598"/>
                  <a:pt x="1859797" y="3745303"/>
                </a:cubicBezTo>
                <a:cubicBezTo>
                  <a:pt x="1891092" y="3735914"/>
                  <a:pt x="1952786" y="3714306"/>
                  <a:pt x="1952786" y="3714306"/>
                </a:cubicBezTo>
                <a:cubicBezTo>
                  <a:pt x="2001328" y="3641494"/>
                  <a:pt x="1958672" y="3684861"/>
                  <a:pt x="2030278" y="3652313"/>
                </a:cubicBezTo>
                <a:cubicBezTo>
                  <a:pt x="2072343" y="3633193"/>
                  <a:pt x="2154264" y="3590320"/>
                  <a:pt x="2154264" y="3590320"/>
                </a:cubicBezTo>
                <a:cubicBezTo>
                  <a:pt x="2164596" y="3574822"/>
                  <a:pt x="2173336" y="3558134"/>
                  <a:pt x="2185261" y="3543825"/>
                </a:cubicBezTo>
                <a:cubicBezTo>
                  <a:pt x="2199293" y="3526987"/>
                  <a:pt x="2220882" y="3516360"/>
                  <a:pt x="2231756" y="3497330"/>
                </a:cubicBezTo>
                <a:cubicBezTo>
                  <a:pt x="2242324" y="3478836"/>
                  <a:pt x="2238863" y="3454915"/>
                  <a:pt x="2247254" y="3435337"/>
                </a:cubicBezTo>
                <a:cubicBezTo>
                  <a:pt x="2254591" y="3418216"/>
                  <a:pt x="2267919" y="3404340"/>
                  <a:pt x="2278251" y="3388842"/>
                </a:cubicBezTo>
                <a:cubicBezTo>
                  <a:pt x="2317206" y="3271976"/>
                  <a:pt x="2264658" y="3416028"/>
                  <a:pt x="2324746" y="3295852"/>
                </a:cubicBezTo>
                <a:cubicBezTo>
                  <a:pt x="2337132" y="3271080"/>
                  <a:pt x="2349121" y="3210536"/>
                  <a:pt x="2355742" y="3187364"/>
                </a:cubicBezTo>
                <a:cubicBezTo>
                  <a:pt x="2360230" y="3171656"/>
                  <a:pt x="2366075" y="3156367"/>
                  <a:pt x="2371241" y="3140869"/>
                </a:cubicBezTo>
                <a:cubicBezTo>
                  <a:pt x="2366075" y="2944557"/>
                  <a:pt x="2365310" y="2748080"/>
                  <a:pt x="2355742" y="2551933"/>
                </a:cubicBezTo>
                <a:cubicBezTo>
                  <a:pt x="2354946" y="2535616"/>
                  <a:pt x="2348178" y="2519720"/>
                  <a:pt x="2340244" y="2505439"/>
                </a:cubicBezTo>
                <a:cubicBezTo>
                  <a:pt x="2322152" y="2472874"/>
                  <a:pt x="2298915" y="2443446"/>
                  <a:pt x="2278251" y="2412449"/>
                </a:cubicBezTo>
                <a:cubicBezTo>
                  <a:pt x="2255865" y="2378870"/>
                  <a:pt x="2243809" y="2347872"/>
                  <a:pt x="2200759" y="2334957"/>
                </a:cubicBezTo>
                <a:cubicBezTo>
                  <a:pt x="2165770" y="2324460"/>
                  <a:pt x="2128434" y="2324625"/>
                  <a:pt x="2092271" y="2319459"/>
                </a:cubicBezTo>
                <a:cubicBezTo>
                  <a:pt x="1999281" y="2324625"/>
                  <a:pt x="1906053" y="2326525"/>
                  <a:pt x="1813302" y="2334957"/>
                </a:cubicBezTo>
                <a:cubicBezTo>
                  <a:pt x="1786537" y="2337390"/>
                  <a:pt x="1732342" y="2356777"/>
                  <a:pt x="1704814" y="2365954"/>
                </a:cubicBezTo>
                <a:cubicBezTo>
                  <a:pt x="1588719" y="2482049"/>
                  <a:pt x="1653412" y="2445081"/>
                  <a:pt x="1518834" y="2489940"/>
                </a:cubicBezTo>
                <a:lnTo>
                  <a:pt x="1425844" y="2520937"/>
                </a:lnTo>
                <a:lnTo>
                  <a:pt x="1379349" y="2536435"/>
                </a:lnTo>
                <a:cubicBezTo>
                  <a:pt x="1291525" y="2531269"/>
                  <a:pt x="1203115" y="2532316"/>
                  <a:pt x="1115878" y="2520937"/>
                </a:cubicBezTo>
                <a:cubicBezTo>
                  <a:pt x="1083479" y="2516711"/>
                  <a:pt x="1053885" y="2500272"/>
                  <a:pt x="1022888" y="2489940"/>
                </a:cubicBezTo>
                <a:lnTo>
                  <a:pt x="976393" y="2474442"/>
                </a:lnTo>
                <a:cubicBezTo>
                  <a:pt x="902710" y="2425320"/>
                  <a:pt x="947572" y="2449337"/>
                  <a:pt x="836908" y="2412449"/>
                </a:cubicBezTo>
                <a:lnTo>
                  <a:pt x="790414" y="2396950"/>
                </a:lnTo>
                <a:cubicBezTo>
                  <a:pt x="780082" y="2381452"/>
                  <a:pt x="771342" y="2364764"/>
                  <a:pt x="759417" y="2350455"/>
                </a:cubicBezTo>
                <a:cubicBezTo>
                  <a:pt x="714841" y="2296964"/>
                  <a:pt x="677045" y="2289317"/>
                  <a:pt x="650929" y="2210971"/>
                </a:cubicBezTo>
                <a:lnTo>
                  <a:pt x="619932" y="2117981"/>
                </a:lnTo>
                <a:lnTo>
                  <a:pt x="588936" y="2024991"/>
                </a:lnTo>
                <a:lnTo>
                  <a:pt x="573437" y="1978496"/>
                </a:lnTo>
                <a:cubicBezTo>
                  <a:pt x="585691" y="1892723"/>
                  <a:pt x="566913" y="1869191"/>
                  <a:pt x="635430" y="1823513"/>
                </a:cubicBezTo>
                <a:cubicBezTo>
                  <a:pt x="649023" y="1814451"/>
                  <a:pt x="666427" y="1813181"/>
                  <a:pt x="681925" y="1808015"/>
                </a:cubicBezTo>
                <a:lnTo>
                  <a:pt x="743919" y="1715025"/>
                </a:lnTo>
                <a:cubicBezTo>
                  <a:pt x="754251" y="1699527"/>
                  <a:pt x="769025" y="1686201"/>
                  <a:pt x="774915" y="1668530"/>
                </a:cubicBezTo>
                <a:cubicBezTo>
                  <a:pt x="826984" y="1512331"/>
                  <a:pt x="747554" y="1754572"/>
                  <a:pt x="805912" y="1560042"/>
                </a:cubicBezTo>
                <a:cubicBezTo>
                  <a:pt x="815300" y="1528747"/>
                  <a:pt x="818784" y="1494238"/>
                  <a:pt x="836908" y="1467052"/>
                </a:cubicBezTo>
                <a:lnTo>
                  <a:pt x="867905" y="1420557"/>
                </a:lnTo>
                <a:lnTo>
                  <a:pt x="945397" y="1188083"/>
                </a:lnTo>
                <a:lnTo>
                  <a:pt x="960895" y="1141588"/>
                </a:lnTo>
                <a:cubicBezTo>
                  <a:pt x="966061" y="1126090"/>
                  <a:pt x="972431" y="1110942"/>
                  <a:pt x="976393" y="1095093"/>
                </a:cubicBezTo>
                <a:cubicBezTo>
                  <a:pt x="981559" y="1074429"/>
                  <a:pt x="986040" y="1053581"/>
                  <a:pt x="991892" y="1033100"/>
                </a:cubicBezTo>
                <a:cubicBezTo>
                  <a:pt x="996380" y="1017392"/>
                  <a:pt x="999456" y="1000886"/>
                  <a:pt x="1007390" y="986605"/>
                </a:cubicBezTo>
                <a:cubicBezTo>
                  <a:pt x="1025482" y="954040"/>
                  <a:pt x="1069383" y="893615"/>
                  <a:pt x="1069383" y="893615"/>
                </a:cubicBezTo>
                <a:cubicBezTo>
                  <a:pt x="1074549" y="872951"/>
                  <a:pt x="1084881" y="852922"/>
                  <a:pt x="1084881" y="831622"/>
                </a:cubicBezTo>
                <a:cubicBezTo>
                  <a:pt x="1084881" y="810321"/>
                  <a:pt x="1069383" y="769628"/>
                  <a:pt x="1069383" y="769628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Полилиния 106"/>
          <p:cNvSpPr/>
          <p:nvPr/>
        </p:nvSpPr>
        <p:spPr>
          <a:xfrm>
            <a:off x="5904854" y="2687180"/>
            <a:ext cx="1146875" cy="1839512"/>
          </a:xfrm>
          <a:custGeom>
            <a:avLst/>
            <a:gdLst>
              <a:gd name="connsiteX0" fmla="*/ 449451 w 1146875"/>
              <a:gd name="connsiteY0" fmla="*/ 9525 h 1839512"/>
              <a:gd name="connsiteX1" fmla="*/ 309966 w 1146875"/>
              <a:gd name="connsiteY1" fmla="*/ 40522 h 1839512"/>
              <a:gd name="connsiteX2" fmla="*/ 263471 w 1146875"/>
              <a:gd name="connsiteY2" fmla="*/ 71518 h 1839512"/>
              <a:gd name="connsiteX3" fmla="*/ 170482 w 1146875"/>
              <a:gd name="connsiteY3" fmla="*/ 118013 h 1839512"/>
              <a:gd name="connsiteX4" fmla="*/ 108488 w 1146875"/>
              <a:gd name="connsiteY4" fmla="*/ 211003 h 1839512"/>
              <a:gd name="connsiteX5" fmla="*/ 77492 w 1146875"/>
              <a:gd name="connsiteY5" fmla="*/ 303993 h 1839512"/>
              <a:gd name="connsiteX6" fmla="*/ 61993 w 1146875"/>
              <a:gd name="connsiteY6" fmla="*/ 365986 h 1839512"/>
              <a:gd name="connsiteX7" fmla="*/ 30997 w 1146875"/>
              <a:gd name="connsiteY7" fmla="*/ 458976 h 1839512"/>
              <a:gd name="connsiteX8" fmla="*/ 15499 w 1146875"/>
              <a:gd name="connsiteY8" fmla="*/ 505471 h 1839512"/>
              <a:gd name="connsiteX9" fmla="*/ 0 w 1146875"/>
              <a:gd name="connsiteY9" fmla="*/ 551966 h 1839512"/>
              <a:gd name="connsiteX10" fmla="*/ 15499 w 1146875"/>
              <a:gd name="connsiteY10" fmla="*/ 939423 h 1839512"/>
              <a:gd name="connsiteX11" fmla="*/ 30997 w 1146875"/>
              <a:gd name="connsiteY11" fmla="*/ 985918 h 1839512"/>
              <a:gd name="connsiteX12" fmla="*/ 46495 w 1146875"/>
              <a:gd name="connsiteY12" fmla="*/ 1047912 h 1839512"/>
              <a:gd name="connsiteX13" fmla="*/ 77492 w 1146875"/>
              <a:gd name="connsiteY13" fmla="*/ 1140901 h 1839512"/>
              <a:gd name="connsiteX14" fmla="*/ 92990 w 1146875"/>
              <a:gd name="connsiteY14" fmla="*/ 1187396 h 1839512"/>
              <a:gd name="connsiteX15" fmla="*/ 108488 w 1146875"/>
              <a:gd name="connsiteY15" fmla="*/ 1233891 h 1839512"/>
              <a:gd name="connsiteX16" fmla="*/ 123987 w 1146875"/>
              <a:gd name="connsiteY16" fmla="*/ 1280386 h 1839512"/>
              <a:gd name="connsiteX17" fmla="*/ 170482 w 1146875"/>
              <a:gd name="connsiteY17" fmla="*/ 1481864 h 1839512"/>
              <a:gd name="connsiteX18" fmla="*/ 232475 w 1146875"/>
              <a:gd name="connsiteY18" fmla="*/ 1574854 h 1839512"/>
              <a:gd name="connsiteX19" fmla="*/ 309966 w 1146875"/>
              <a:gd name="connsiteY19" fmla="*/ 1667844 h 1839512"/>
              <a:gd name="connsiteX20" fmla="*/ 356461 w 1146875"/>
              <a:gd name="connsiteY20" fmla="*/ 1683342 h 1839512"/>
              <a:gd name="connsiteX21" fmla="*/ 449451 w 1146875"/>
              <a:gd name="connsiteY21" fmla="*/ 1760834 h 1839512"/>
              <a:gd name="connsiteX22" fmla="*/ 573438 w 1146875"/>
              <a:gd name="connsiteY22" fmla="*/ 1791830 h 1839512"/>
              <a:gd name="connsiteX23" fmla="*/ 666427 w 1146875"/>
              <a:gd name="connsiteY23" fmla="*/ 1822827 h 1839512"/>
              <a:gd name="connsiteX24" fmla="*/ 712922 w 1146875"/>
              <a:gd name="connsiteY24" fmla="*/ 1838325 h 1839512"/>
              <a:gd name="connsiteX25" fmla="*/ 883404 w 1146875"/>
              <a:gd name="connsiteY25" fmla="*/ 1791830 h 1839512"/>
              <a:gd name="connsiteX26" fmla="*/ 914400 w 1146875"/>
              <a:gd name="connsiteY26" fmla="*/ 1698840 h 1839512"/>
              <a:gd name="connsiteX27" fmla="*/ 960895 w 1146875"/>
              <a:gd name="connsiteY27" fmla="*/ 1419871 h 1839512"/>
              <a:gd name="connsiteX28" fmla="*/ 976393 w 1146875"/>
              <a:gd name="connsiteY28" fmla="*/ 1373376 h 1839512"/>
              <a:gd name="connsiteX29" fmla="*/ 1022888 w 1146875"/>
              <a:gd name="connsiteY29" fmla="*/ 1280386 h 1839512"/>
              <a:gd name="connsiteX30" fmla="*/ 1069383 w 1146875"/>
              <a:gd name="connsiteY30" fmla="*/ 1249389 h 1839512"/>
              <a:gd name="connsiteX31" fmla="*/ 1084882 w 1146875"/>
              <a:gd name="connsiteY31" fmla="*/ 1187396 h 1839512"/>
              <a:gd name="connsiteX32" fmla="*/ 1115878 w 1146875"/>
              <a:gd name="connsiteY32" fmla="*/ 1094406 h 1839512"/>
              <a:gd name="connsiteX33" fmla="*/ 1146875 w 1146875"/>
              <a:gd name="connsiteY33" fmla="*/ 985918 h 1839512"/>
              <a:gd name="connsiteX34" fmla="*/ 1131377 w 1146875"/>
              <a:gd name="connsiteY34" fmla="*/ 242000 h 1839512"/>
              <a:gd name="connsiteX35" fmla="*/ 1053885 w 1146875"/>
              <a:gd name="connsiteY35" fmla="*/ 87017 h 1839512"/>
              <a:gd name="connsiteX36" fmla="*/ 976393 w 1146875"/>
              <a:gd name="connsiteY36" fmla="*/ 9525 h 1839512"/>
              <a:gd name="connsiteX37" fmla="*/ 449451 w 1146875"/>
              <a:gd name="connsiteY37" fmla="*/ 9525 h 1839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146875" h="1839512">
                <a:moveTo>
                  <a:pt x="449451" y="9525"/>
                </a:moveTo>
                <a:cubicBezTo>
                  <a:pt x="338380" y="14691"/>
                  <a:pt x="348123" y="21444"/>
                  <a:pt x="309966" y="40522"/>
                </a:cubicBezTo>
                <a:cubicBezTo>
                  <a:pt x="293306" y="48852"/>
                  <a:pt x="280131" y="63188"/>
                  <a:pt x="263471" y="71518"/>
                </a:cubicBezTo>
                <a:cubicBezTo>
                  <a:pt x="135140" y="135684"/>
                  <a:pt x="303731" y="29182"/>
                  <a:pt x="170482" y="118013"/>
                </a:cubicBezTo>
                <a:cubicBezTo>
                  <a:pt x="149817" y="149010"/>
                  <a:pt x="120268" y="175661"/>
                  <a:pt x="108488" y="211003"/>
                </a:cubicBezTo>
                <a:cubicBezTo>
                  <a:pt x="98156" y="242000"/>
                  <a:pt x="85417" y="272295"/>
                  <a:pt x="77492" y="303993"/>
                </a:cubicBezTo>
                <a:cubicBezTo>
                  <a:pt x="72326" y="324657"/>
                  <a:pt x="68114" y="345584"/>
                  <a:pt x="61993" y="365986"/>
                </a:cubicBezTo>
                <a:cubicBezTo>
                  <a:pt x="52604" y="397281"/>
                  <a:pt x="41329" y="427979"/>
                  <a:pt x="30997" y="458976"/>
                </a:cubicBezTo>
                <a:lnTo>
                  <a:pt x="15499" y="505471"/>
                </a:lnTo>
                <a:lnTo>
                  <a:pt x="0" y="551966"/>
                </a:lnTo>
                <a:cubicBezTo>
                  <a:pt x="5166" y="681118"/>
                  <a:pt x="6290" y="810496"/>
                  <a:pt x="15499" y="939423"/>
                </a:cubicBezTo>
                <a:cubicBezTo>
                  <a:pt x="16663" y="955718"/>
                  <a:pt x="26509" y="970210"/>
                  <a:pt x="30997" y="985918"/>
                </a:cubicBezTo>
                <a:cubicBezTo>
                  <a:pt x="36849" y="1006399"/>
                  <a:pt x="40374" y="1027510"/>
                  <a:pt x="46495" y="1047912"/>
                </a:cubicBezTo>
                <a:cubicBezTo>
                  <a:pt x="55884" y="1079207"/>
                  <a:pt x="67160" y="1109905"/>
                  <a:pt x="77492" y="1140901"/>
                </a:cubicBezTo>
                <a:lnTo>
                  <a:pt x="92990" y="1187396"/>
                </a:lnTo>
                <a:lnTo>
                  <a:pt x="108488" y="1233891"/>
                </a:lnTo>
                <a:lnTo>
                  <a:pt x="123987" y="1280386"/>
                </a:lnTo>
                <a:cubicBezTo>
                  <a:pt x="131132" y="1330405"/>
                  <a:pt x="139537" y="1435446"/>
                  <a:pt x="170482" y="1481864"/>
                </a:cubicBezTo>
                <a:lnTo>
                  <a:pt x="232475" y="1574854"/>
                </a:lnTo>
                <a:cubicBezTo>
                  <a:pt x="255347" y="1609163"/>
                  <a:pt x="274165" y="1643977"/>
                  <a:pt x="309966" y="1667844"/>
                </a:cubicBezTo>
                <a:cubicBezTo>
                  <a:pt x="323559" y="1676906"/>
                  <a:pt x="340963" y="1678176"/>
                  <a:pt x="356461" y="1683342"/>
                </a:cubicBezTo>
                <a:cubicBezTo>
                  <a:pt x="379855" y="1706736"/>
                  <a:pt x="415545" y="1748505"/>
                  <a:pt x="449451" y="1760834"/>
                </a:cubicBezTo>
                <a:cubicBezTo>
                  <a:pt x="489487" y="1775392"/>
                  <a:pt x="533023" y="1778358"/>
                  <a:pt x="573438" y="1791830"/>
                </a:cubicBezTo>
                <a:lnTo>
                  <a:pt x="666427" y="1822827"/>
                </a:lnTo>
                <a:lnTo>
                  <a:pt x="712922" y="1838325"/>
                </a:lnTo>
                <a:cubicBezTo>
                  <a:pt x="740572" y="1834869"/>
                  <a:pt x="853603" y="1839512"/>
                  <a:pt x="883404" y="1791830"/>
                </a:cubicBezTo>
                <a:cubicBezTo>
                  <a:pt x="900721" y="1764123"/>
                  <a:pt x="914400" y="1698840"/>
                  <a:pt x="914400" y="1698840"/>
                </a:cubicBezTo>
                <a:cubicBezTo>
                  <a:pt x="932612" y="1480301"/>
                  <a:pt x="910228" y="1571877"/>
                  <a:pt x="960895" y="1419871"/>
                </a:cubicBezTo>
                <a:lnTo>
                  <a:pt x="976393" y="1373376"/>
                </a:lnTo>
                <a:cubicBezTo>
                  <a:pt x="988998" y="1335563"/>
                  <a:pt x="992846" y="1310428"/>
                  <a:pt x="1022888" y="1280386"/>
                </a:cubicBezTo>
                <a:cubicBezTo>
                  <a:pt x="1036059" y="1267215"/>
                  <a:pt x="1053885" y="1259721"/>
                  <a:pt x="1069383" y="1249389"/>
                </a:cubicBezTo>
                <a:cubicBezTo>
                  <a:pt x="1074549" y="1228725"/>
                  <a:pt x="1078761" y="1207798"/>
                  <a:pt x="1084882" y="1187396"/>
                </a:cubicBezTo>
                <a:cubicBezTo>
                  <a:pt x="1094271" y="1156101"/>
                  <a:pt x="1107953" y="1126104"/>
                  <a:pt x="1115878" y="1094406"/>
                </a:cubicBezTo>
                <a:cubicBezTo>
                  <a:pt x="1135339" y="1016564"/>
                  <a:pt x="1124641" y="1052620"/>
                  <a:pt x="1146875" y="985918"/>
                </a:cubicBezTo>
                <a:cubicBezTo>
                  <a:pt x="1141709" y="737945"/>
                  <a:pt x="1145135" y="489645"/>
                  <a:pt x="1131377" y="242000"/>
                </a:cubicBezTo>
                <a:cubicBezTo>
                  <a:pt x="1127266" y="168008"/>
                  <a:pt x="1092271" y="140757"/>
                  <a:pt x="1053885" y="87017"/>
                </a:cubicBezTo>
                <a:cubicBezTo>
                  <a:pt x="1037778" y="64467"/>
                  <a:pt x="1013164" y="11411"/>
                  <a:pt x="976393" y="9525"/>
                </a:cubicBezTo>
                <a:cubicBezTo>
                  <a:pt x="790657" y="0"/>
                  <a:pt x="560522" y="4359"/>
                  <a:pt x="449451" y="9525"/>
                </a:cubicBezTo>
                <a:close/>
              </a:path>
            </a:pathLst>
          </a:custGeom>
          <a:noFill/>
          <a:ln w="381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олилиния 107"/>
          <p:cNvSpPr/>
          <p:nvPr/>
        </p:nvSpPr>
        <p:spPr>
          <a:xfrm>
            <a:off x="5935851" y="2836190"/>
            <a:ext cx="2445167" cy="3471620"/>
          </a:xfrm>
          <a:custGeom>
            <a:avLst/>
            <a:gdLst>
              <a:gd name="connsiteX0" fmla="*/ 1472339 w 2445167"/>
              <a:gd name="connsiteY0" fmla="*/ 154983 h 3471620"/>
              <a:gd name="connsiteX1" fmla="*/ 1518834 w 2445167"/>
              <a:gd name="connsiteY1" fmla="*/ 61993 h 3471620"/>
              <a:gd name="connsiteX2" fmla="*/ 1627322 w 2445167"/>
              <a:gd name="connsiteY2" fmla="*/ 15498 h 3471620"/>
              <a:gd name="connsiteX3" fmla="*/ 1673817 w 2445167"/>
              <a:gd name="connsiteY3" fmla="*/ 0 h 3471620"/>
              <a:gd name="connsiteX4" fmla="*/ 1952786 w 2445167"/>
              <a:gd name="connsiteY4" fmla="*/ 15498 h 3471620"/>
              <a:gd name="connsiteX5" fmla="*/ 1999281 w 2445167"/>
              <a:gd name="connsiteY5" fmla="*/ 30996 h 3471620"/>
              <a:gd name="connsiteX6" fmla="*/ 2045776 w 2445167"/>
              <a:gd name="connsiteY6" fmla="*/ 77491 h 3471620"/>
              <a:gd name="connsiteX7" fmla="*/ 2092271 w 2445167"/>
              <a:gd name="connsiteY7" fmla="*/ 108488 h 3471620"/>
              <a:gd name="connsiteX8" fmla="*/ 2169763 w 2445167"/>
              <a:gd name="connsiteY8" fmla="*/ 170481 h 3471620"/>
              <a:gd name="connsiteX9" fmla="*/ 2247254 w 2445167"/>
              <a:gd name="connsiteY9" fmla="*/ 232474 h 3471620"/>
              <a:gd name="connsiteX10" fmla="*/ 2293749 w 2445167"/>
              <a:gd name="connsiteY10" fmla="*/ 325464 h 3471620"/>
              <a:gd name="connsiteX11" fmla="*/ 2340244 w 2445167"/>
              <a:gd name="connsiteY11" fmla="*/ 464949 h 3471620"/>
              <a:gd name="connsiteX12" fmla="*/ 2371241 w 2445167"/>
              <a:gd name="connsiteY12" fmla="*/ 557939 h 3471620"/>
              <a:gd name="connsiteX13" fmla="*/ 2386739 w 2445167"/>
              <a:gd name="connsiteY13" fmla="*/ 604434 h 3471620"/>
              <a:gd name="connsiteX14" fmla="*/ 2417735 w 2445167"/>
              <a:gd name="connsiteY14" fmla="*/ 728420 h 3471620"/>
              <a:gd name="connsiteX15" fmla="*/ 2417735 w 2445167"/>
              <a:gd name="connsiteY15" fmla="*/ 1084881 h 3471620"/>
              <a:gd name="connsiteX16" fmla="*/ 2386739 w 2445167"/>
              <a:gd name="connsiteY16" fmla="*/ 1177871 h 3471620"/>
              <a:gd name="connsiteX17" fmla="*/ 2324746 w 2445167"/>
              <a:gd name="connsiteY17" fmla="*/ 1270861 h 3471620"/>
              <a:gd name="connsiteX18" fmla="*/ 2293749 w 2445167"/>
              <a:gd name="connsiteY18" fmla="*/ 1317356 h 3471620"/>
              <a:gd name="connsiteX19" fmla="*/ 2200759 w 2445167"/>
              <a:gd name="connsiteY19" fmla="*/ 1379349 h 3471620"/>
              <a:gd name="connsiteX20" fmla="*/ 2154264 w 2445167"/>
              <a:gd name="connsiteY20" fmla="*/ 1410346 h 3471620"/>
              <a:gd name="connsiteX21" fmla="*/ 2123268 w 2445167"/>
              <a:gd name="connsiteY21" fmla="*/ 1456841 h 3471620"/>
              <a:gd name="connsiteX22" fmla="*/ 2076773 w 2445167"/>
              <a:gd name="connsiteY22" fmla="*/ 1503335 h 3471620"/>
              <a:gd name="connsiteX23" fmla="*/ 2061274 w 2445167"/>
              <a:gd name="connsiteY23" fmla="*/ 1549830 h 3471620"/>
              <a:gd name="connsiteX24" fmla="*/ 2030278 w 2445167"/>
              <a:gd name="connsiteY24" fmla="*/ 1596325 h 3471620"/>
              <a:gd name="connsiteX25" fmla="*/ 2030278 w 2445167"/>
              <a:gd name="connsiteY25" fmla="*/ 1983783 h 3471620"/>
              <a:gd name="connsiteX26" fmla="*/ 2061274 w 2445167"/>
              <a:gd name="connsiteY26" fmla="*/ 2092271 h 3471620"/>
              <a:gd name="connsiteX27" fmla="*/ 2076773 w 2445167"/>
              <a:gd name="connsiteY27" fmla="*/ 2154264 h 3471620"/>
              <a:gd name="connsiteX28" fmla="*/ 2107769 w 2445167"/>
              <a:gd name="connsiteY28" fmla="*/ 2247254 h 3471620"/>
              <a:gd name="connsiteX29" fmla="*/ 2123268 w 2445167"/>
              <a:gd name="connsiteY29" fmla="*/ 2293749 h 3471620"/>
              <a:gd name="connsiteX30" fmla="*/ 2138766 w 2445167"/>
              <a:gd name="connsiteY30" fmla="*/ 2355742 h 3471620"/>
              <a:gd name="connsiteX31" fmla="*/ 2123268 w 2445167"/>
              <a:gd name="connsiteY31" fmla="*/ 3006671 h 3471620"/>
              <a:gd name="connsiteX32" fmla="*/ 2092271 w 2445167"/>
              <a:gd name="connsiteY32" fmla="*/ 3099661 h 3471620"/>
              <a:gd name="connsiteX33" fmla="*/ 2076773 w 2445167"/>
              <a:gd name="connsiteY33" fmla="*/ 3161654 h 3471620"/>
              <a:gd name="connsiteX34" fmla="*/ 2045776 w 2445167"/>
              <a:gd name="connsiteY34" fmla="*/ 3208149 h 3471620"/>
              <a:gd name="connsiteX35" fmla="*/ 1999281 w 2445167"/>
              <a:gd name="connsiteY35" fmla="*/ 3239146 h 3471620"/>
              <a:gd name="connsiteX36" fmla="*/ 1968285 w 2445167"/>
              <a:gd name="connsiteY36" fmla="*/ 3285641 h 3471620"/>
              <a:gd name="connsiteX37" fmla="*/ 1906291 w 2445167"/>
              <a:gd name="connsiteY37" fmla="*/ 3316637 h 3471620"/>
              <a:gd name="connsiteX38" fmla="*/ 1751308 w 2445167"/>
              <a:gd name="connsiteY38" fmla="*/ 3363132 h 3471620"/>
              <a:gd name="connsiteX39" fmla="*/ 1658318 w 2445167"/>
              <a:gd name="connsiteY39" fmla="*/ 3394129 h 3471620"/>
              <a:gd name="connsiteX40" fmla="*/ 1611824 w 2445167"/>
              <a:gd name="connsiteY40" fmla="*/ 3409627 h 3471620"/>
              <a:gd name="connsiteX41" fmla="*/ 1503335 w 2445167"/>
              <a:gd name="connsiteY41" fmla="*/ 3440624 h 3471620"/>
              <a:gd name="connsiteX42" fmla="*/ 1363851 w 2445167"/>
              <a:gd name="connsiteY42" fmla="*/ 3471620 h 3471620"/>
              <a:gd name="connsiteX43" fmla="*/ 1208868 w 2445167"/>
              <a:gd name="connsiteY43" fmla="*/ 3440624 h 3471620"/>
              <a:gd name="connsiteX44" fmla="*/ 1162373 w 2445167"/>
              <a:gd name="connsiteY44" fmla="*/ 3409627 h 3471620"/>
              <a:gd name="connsiteX45" fmla="*/ 1069383 w 2445167"/>
              <a:gd name="connsiteY45" fmla="*/ 3378630 h 3471620"/>
              <a:gd name="connsiteX46" fmla="*/ 1022888 w 2445167"/>
              <a:gd name="connsiteY46" fmla="*/ 3363132 h 3471620"/>
              <a:gd name="connsiteX47" fmla="*/ 976393 w 2445167"/>
              <a:gd name="connsiteY47" fmla="*/ 3332135 h 3471620"/>
              <a:gd name="connsiteX48" fmla="*/ 790413 w 2445167"/>
              <a:gd name="connsiteY48" fmla="*/ 3301139 h 3471620"/>
              <a:gd name="connsiteX49" fmla="*/ 588935 w 2445167"/>
              <a:gd name="connsiteY49" fmla="*/ 3270142 h 3471620"/>
              <a:gd name="connsiteX50" fmla="*/ 542441 w 2445167"/>
              <a:gd name="connsiteY50" fmla="*/ 3254644 h 3471620"/>
              <a:gd name="connsiteX51" fmla="*/ 418454 w 2445167"/>
              <a:gd name="connsiteY51" fmla="*/ 3223647 h 3471620"/>
              <a:gd name="connsiteX52" fmla="*/ 356461 w 2445167"/>
              <a:gd name="connsiteY52" fmla="*/ 3208149 h 3471620"/>
              <a:gd name="connsiteX53" fmla="*/ 216976 w 2445167"/>
              <a:gd name="connsiteY53" fmla="*/ 3161654 h 3471620"/>
              <a:gd name="connsiteX54" fmla="*/ 170481 w 2445167"/>
              <a:gd name="connsiteY54" fmla="*/ 3146156 h 3471620"/>
              <a:gd name="connsiteX55" fmla="*/ 123986 w 2445167"/>
              <a:gd name="connsiteY55" fmla="*/ 3099661 h 3471620"/>
              <a:gd name="connsiteX56" fmla="*/ 92990 w 2445167"/>
              <a:gd name="connsiteY56" fmla="*/ 3053166 h 3471620"/>
              <a:gd name="connsiteX57" fmla="*/ 46495 w 2445167"/>
              <a:gd name="connsiteY57" fmla="*/ 3022169 h 3471620"/>
              <a:gd name="connsiteX58" fmla="*/ 0 w 2445167"/>
              <a:gd name="connsiteY58" fmla="*/ 2867186 h 3471620"/>
              <a:gd name="connsiteX59" fmla="*/ 15498 w 2445167"/>
              <a:gd name="connsiteY59" fmla="*/ 2572718 h 3471620"/>
              <a:gd name="connsiteX60" fmla="*/ 30996 w 2445167"/>
              <a:gd name="connsiteY60" fmla="*/ 2526224 h 3471620"/>
              <a:gd name="connsiteX61" fmla="*/ 61993 w 2445167"/>
              <a:gd name="connsiteY61" fmla="*/ 2479729 h 3471620"/>
              <a:gd name="connsiteX62" fmla="*/ 92990 w 2445167"/>
              <a:gd name="connsiteY62" fmla="*/ 2386739 h 3471620"/>
              <a:gd name="connsiteX63" fmla="*/ 108488 w 2445167"/>
              <a:gd name="connsiteY63" fmla="*/ 2340244 h 3471620"/>
              <a:gd name="connsiteX64" fmla="*/ 139485 w 2445167"/>
              <a:gd name="connsiteY64" fmla="*/ 2293749 h 3471620"/>
              <a:gd name="connsiteX65" fmla="*/ 170481 w 2445167"/>
              <a:gd name="connsiteY65" fmla="*/ 2200759 h 3471620"/>
              <a:gd name="connsiteX66" fmla="*/ 185980 w 2445167"/>
              <a:gd name="connsiteY66" fmla="*/ 2154264 h 3471620"/>
              <a:gd name="connsiteX67" fmla="*/ 201478 w 2445167"/>
              <a:gd name="connsiteY67" fmla="*/ 2092271 h 3471620"/>
              <a:gd name="connsiteX68" fmla="*/ 278969 w 2445167"/>
              <a:gd name="connsiteY68" fmla="*/ 1999281 h 3471620"/>
              <a:gd name="connsiteX69" fmla="*/ 325464 w 2445167"/>
              <a:gd name="connsiteY69" fmla="*/ 1968285 h 3471620"/>
              <a:gd name="connsiteX70" fmla="*/ 371959 w 2445167"/>
              <a:gd name="connsiteY70" fmla="*/ 1921790 h 3471620"/>
              <a:gd name="connsiteX71" fmla="*/ 418454 w 2445167"/>
              <a:gd name="connsiteY71" fmla="*/ 1906291 h 3471620"/>
              <a:gd name="connsiteX72" fmla="*/ 557939 w 2445167"/>
              <a:gd name="connsiteY72" fmla="*/ 1844298 h 3471620"/>
              <a:gd name="connsiteX73" fmla="*/ 650929 w 2445167"/>
              <a:gd name="connsiteY73" fmla="*/ 1813302 h 3471620"/>
              <a:gd name="connsiteX74" fmla="*/ 759417 w 2445167"/>
              <a:gd name="connsiteY74" fmla="*/ 1751308 h 3471620"/>
              <a:gd name="connsiteX75" fmla="*/ 852407 w 2445167"/>
              <a:gd name="connsiteY75" fmla="*/ 1689315 h 3471620"/>
              <a:gd name="connsiteX76" fmla="*/ 914400 w 2445167"/>
              <a:gd name="connsiteY76" fmla="*/ 1611824 h 3471620"/>
              <a:gd name="connsiteX77" fmla="*/ 929898 w 2445167"/>
              <a:gd name="connsiteY77" fmla="*/ 1565329 h 3471620"/>
              <a:gd name="connsiteX78" fmla="*/ 1007390 w 2445167"/>
              <a:gd name="connsiteY78" fmla="*/ 1425844 h 3471620"/>
              <a:gd name="connsiteX79" fmla="*/ 1053885 w 2445167"/>
              <a:gd name="connsiteY79" fmla="*/ 1270861 h 3471620"/>
              <a:gd name="connsiteX80" fmla="*/ 1069383 w 2445167"/>
              <a:gd name="connsiteY80" fmla="*/ 1224366 h 3471620"/>
              <a:gd name="connsiteX81" fmla="*/ 1084881 w 2445167"/>
              <a:gd name="connsiteY81" fmla="*/ 976393 h 3471620"/>
              <a:gd name="connsiteX82" fmla="*/ 1100380 w 2445167"/>
              <a:gd name="connsiteY82" fmla="*/ 929898 h 3471620"/>
              <a:gd name="connsiteX83" fmla="*/ 1177871 w 2445167"/>
              <a:gd name="connsiteY83" fmla="*/ 836908 h 3471620"/>
              <a:gd name="connsiteX84" fmla="*/ 1224366 w 2445167"/>
              <a:gd name="connsiteY84" fmla="*/ 805912 h 3471620"/>
              <a:gd name="connsiteX85" fmla="*/ 1317356 w 2445167"/>
              <a:gd name="connsiteY85" fmla="*/ 759417 h 3471620"/>
              <a:gd name="connsiteX86" fmla="*/ 1394847 w 2445167"/>
              <a:gd name="connsiteY86" fmla="*/ 619932 h 3471620"/>
              <a:gd name="connsiteX87" fmla="*/ 1425844 w 2445167"/>
              <a:gd name="connsiteY87" fmla="*/ 573437 h 3471620"/>
              <a:gd name="connsiteX88" fmla="*/ 1456841 w 2445167"/>
              <a:gd name="connsiteY88" fmla="*/ 418454 h 3471620"/>
              <a:gd name="connsiteX89" fmla="*/ 1487837 w 2445167"/>
              <a:gd name="connsiteY89" fmla="*/ 325464 h 3471620"/>
              <a:gd name="connsiteX90" fmla="*/ 1518834 w 2445167"/>
              <a:gd name="connsiteY90" fmla="*/ 232474 h 3471620"/>
              <a:gd name="connsiteX91" fmla="*/ 1549830 w 2445167"/>
              <a:gd name="connsiteY91" fmla="*/ 139485 h 3471620"/>
              <a:gd name="connsiteX92" fmla="*/ 1580827 w 2445167"/>
              <a:gd name="connsiteY92" fmla="*/ 92990 h 3471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</a:cxnLst>
            <a:rect l="l" t="t" r="r" b="b"/>
            <a:pathLst>
              <a:path w="2445167" h="3471620">
                <a:moveTo>
                  <a:pt x="1472339" y="154983"/>
                </a:moveTo>
                <a:cubicBezTo>
                  <a:pt x="1484944" y="117166"/>
                  <a:pt x="1488789" y="92038"/>
                  <a:pt x="1518834" y="61993"/>
                </a:cubicBezTo>
                <a:cubicBezTo>
                  <a:pt x="1556585" y="24242"/>
                  <a:pt x="1577524" y="29726"/>
                  <a:pt x="1627322" y="15498"/>
                </a:cubicBezTo>
                <a:cubicBezTo>
                  <a:pt x="1643030" y="11010"/>
                  <a:pt x="1658319" y="5166"/>
                  <a:pt x="1673817" y="0"/>
                </a:cubicBezTo>
                <a:cubicBezTo>
                  <a:pt x="1766807" y="5166"/>
                  <a:pt x="1860072" y="6668"/>
                  <a:pt x="1952786" y="15498"/>
                </a:cubicBezTo>
                <a:cubicBezTo>
                  <a:pt x="1969049" y="17047"/>
                  <a:pt x="1985688" y="21934"/>
                  <a:pt x="1999281" y="30996"/>
                </a:cubicBezTo>
                <a:cubicBezTo>
                  <a:pt x="2017518" y="43154"/>
                  <a:pt x="2028938" y="63459"/>
                  <a:pt x="2045776" y="77491"/>
                </a:cubicBezTo>
                <a:cubicBezTo>
                  <a:pt x="2060085" y="89416"/>
                  <a:pt x="2076773" y="98156"/>
                  <a:pt x="2092271" y="108488"/>
                </a:cubicBezTo>
                <a:cubicBezTo>
                  <a:pt x="2181106" y="241739"/>
                  <a:pt x="2062818" y="84925"/>
                  <a:pt x="2169763" y="170481"/>
                </a:cubicBezTo>
                <a:cubicBezTo>
                  <a:pt x="2269909" y="250598"/>
                  <a:pt x="2130387" y="193519"/>
                  <a:pt x="2247254" y="232474"/>
                </a:cubicBezTo>
                <a:cubicBezTo>
                  <a:pt x="2303772" y="402030"/>
                  <a:pt x="2213636" y="145212"/>
                  <a:pt x="2293749" y="325464"/>
                </a:cubicBezTo>
                <a:cubicBezTo>
                  <a:pt x="2293754" y="325474"/>
                  <a:pt x="2332493" y="441696"/>
                  <a:pt x="2340244" y="464949"/>
                </a:cubicBezTo>
                <a:lnTo>
                  <a:pt x="2371241" y="557939"/>
                </a:lnTo>
                <a:cubicBezTo>
                  <a:pt x="2376407" y="573437"/>
                  <a:pt x="2383535" y="588415"/>
                  <a:pt x="2386739" y="604434"/>
                </a:cubicBezTo>
                <a:cubicBezTo>
                  <a:pt x="2405441" y="697944"/>
                  <a:pt x="2393907" y="656935"/>
                  <a:pt x="2417735" y="728420"/>
                </a:cubicBezTo>
                <a:cubicBezTo>
                  <a:pt x="2433808" y="889143"/>
                  <a:pt x="2445167" y="911144"/>
                  <a:pt x="2417735" y="1084881"/>
                </a:cubicBezTo>
                <a:cubicBezTo>
                  <a:pt x="2412639" y="1117154"/>
                  <a:pt x="2404863" y="1150685"/>
                  <a:pt x="2386739" y="1177871"/>
                </a:cubicBezTo>
                <a:lnTo>
                  <a:pt x="2324746" y="1270861"/>
                </a:lnTo>
                <a:cubicBezTo>
                  <a:pt x="2314414" y="1286359"/>
                  <a:pt x="2309247" y="1307024"/>
                  <a:pt x="2293749" y="1317356"/>
                </a:cubicBezTo>
                <a:lnTo>
                  <a:pt x="2200759" y="1379349"/>
                </a:lnTo>
                <a:lnTo>
                  <a:pt x="2154264" y="1410346"/>
                </a:lnTo>
                <a:cubicBezTo>
                  <a:pt x="2143932" y="1425844"/>
                  <a:pt x="2135192" y="1442532"/>
                  <a:pt x="2123268" y="1456841"/>
                </a:cubicBezTo>
                <a:cubicBezTo>
                  <a:pt x="2109237" y="1473679"/>
                  <a:pt x="2088931" y="1485098"/>
                  <a:pt x="2076773" y="1503335"/>
                </a:cubicBezTo>
                <a:cubicBezTo>
                  <a:pt x="2067711" y="1516928"/>
                  <a:pt x="2068580" y="1535218"/>
                  <a:pt x="2061274" y="1549830"/>
                </a:cubicBezTo>
                <a:cubicBezTo>
                  <a:pt x="2052944" y="1566490"/>
                  <a:pt x="2040610" y="1580827"/>
                  <a:pt x="2030278" y="1596325"/>
                </a:cubicBezTo>
                <a:cubicBezTo>
                  <a:pt x="2000971" y="1772171"/>
                  <a:pt x="2005779" y="1702034"/>
                  <a:pt x="2030278" y="1983783"/>
                </a:cubicBezTo>
                <a:cubicBezTo>
                  <a:pt x="2033306" y="2018604"/>
                  <a:pt x="2051643" y="2058565"/>
                  <a:pt x="2061274" y="2092271"/>
                </a:cubicBezTo>
                <a:cubicBezTo>
                  <a:pt x="2067126" y="2112752"/>
                  <a:pt x="2070652" y="2133862"/>
                  <a:pt x="2076773" y="2154264"/>
                </a:cubicBezTo>
                <a:cubicBezTo>
                  <a:pt x="2086162" y="2185559"/>
                  <a:pt x="2097437" y="2216257"/>
                  <a:pt x="2107769" y="2247254"/>
                </a:cubicBezTo>
                <a:cubicBezTo>
                  <a:pt x="2112935" y="2262752"/>
                  <a:pt x="2119306" y="2277900"/>
                  <a:pt x="2123268" y="2293749"/>
                </a:cubicBezTo>
                <a:lnTo>
                  <a:pt x="2138766" y="2355742"/>
                </a:lnTo>
                <a:cubicBezTo>
                  <a:pt x="2133600" y="2572718"/>
                  <a:pt x="2136806" y="2790056"/>
                  <a:pt x="2123268" y="3006671"/>
                </a:cubicBezTo>
                <a:cubicBezTo>
                  <a:pt x="2121230" y="3039281"/>
                  <a:pt x="2100195" y="3067963"/>
                  <a:pt x="2092271" y="3099661"/>
                </a:cubicBezTo>
                <a:cubicBezTo>
                  <a:pt x="2087105" y="3120325"/>
                  <a:pt x="2085164" y="3142076"/>
                  <a:pt x="2076773" y="3161654"/>
                </a:cubicBezTo>
                <a:cubicBezTo>
                  <a:pt x="2069436" y="3178775"/>
                  <a:pt x="2058947" y="3194978"/>
                  <a:pt x="2045776" y="3208149"/>
                </a:cubicBezTo>
                <a:cubicBezTo>
                  <a:pt x="2032605" y="3221320"/>
                  <a:pt x="2014779" y="3228814"/>
                  <a:pt x="1999281" y="3239146"/>
                </a:cubicBezTo>
                <a:cubicBezTo>
                  <a:pt x="1988949" y="3254644"/>
                  <a:pt x="1982594" y="3273717"/>
                  <a:pt x="1968285" y="3285641"/>
                </a:cubicBezTo>
                <a:cubicBezTo>
                  <a:pt x="1950536" y="3300432"/>
                  <a:pt x="1927742" y="3308057"/>
                  <a:pt x="1906291" y="3316637"/>
                </a:cubicBezTo>
                <a:cubicBezTo>
                  <a:pt x="1796683" y="3360480"/>
                  <a:pt x="1842660" y="3335726"/>
                  <a:pt x="1751308" y="3363132"/>
                </a:cubicBezTo>
                <a:cubicBezTo>
                  <a:pt x="1720013" y="3372521"/>
                  <a:pt x="1689315" y="3383797"/>
                  <a:pt x="1658318" y="3394129"/>
                </a:cubicBezTo>
                <a:cubicBezTo>
                  <a:pt x="1642820" y="3399295"/>
                  <a:pt x="1627673" y="3405665"/>
                  <a:pt x="1611824" y="3409627"/>
                </a:cubicBezTo>
                <a:cubicBezTo>
                  <a:pt x="1418035" y="3458073"/>
                  <a:pt x="1658964" y="3396158"/>
                  <a:pt x="1503335" y="3440624"/>
                </a:cubicBezTo>
                <a:cubicBezTo>
                  <a:pt x="1452270" y="3455214"/>
                  <a:pt x="1417109" y="3460968"/>
                  <a:pt x="1363851" y="3471620"/>
                </a:cubicBezTo>
                <a:cubicBezTo>
                  <a:pt x="1323874" y="3465909"/>
                  <a:pt x="1252147" y="3462263"/>
                  <a:pt x="1208868" y="3440624"/>
                </a:cubicBezTo>
                <a:cubicBezTo>
                  <a:pt x="1192208" y="3432294"/>
                  <a:pt x="1179394" y="3417192"/>
                  <a:pt x="1162373" y="3409627"/>
                </a:cubicBezTo>
                <a:cubicBezTo>
                  <a:pt x="1132516" y="3396357"/>
                  <a:pt x="1100380" y="3388962"/>
                  <a:pt x="1069383" y="3378630"/>
                </a:cubicBezTo>
                <a:lnTo>
                  <a:pt x="1022888" y="3363132"/>
                </a:lnTo>
                <a:cubicBezTo>
                  <a:pt x="1007390" y="3352800"/>
                  <a:pt x="993053" y="3340465"/>
                  <a:pt x="976393" y="3332135"/>
                </a:cubicBezTo>
                <a:cubicBezTo>
                  <a:pt x="924466" y="3306171"/>
                  <a:pt x="834604" y="3306049"/>
                  <a:pt x="790413" y="3301139"/>
                </a:cubicBezTo>
                <a:cubicBezTo>
                  <a:pt x="678499" y="3263835"/>
                  <a:pt x="811546" y="3304390"/>
                  <a:pt x="588935" y="3270142"/>
                </a:cubicBezTo>
                <a:cubicBezTo>
                  <a:pt x="572789" y="3267658"/>
                  <a:pt x="558202" y="3258942"/>
                  <a:pt x="542441" y="3254644"/>
                </a:cubicBezTo>
                <a:cubicBezTo>
                  <a:pt x="501341" y="3243435"/>
                  <a:pt x="459783" y="3233979"/>
                  <a:pt x="418454" y="3223647"/>
                </a:cubicBezTo>
                <a:cubicBezTo>
                  <a:pt x="397790" y="3218481"/>
                  <a:pt x="376668" y="3214885"/>
                  <a:pt x="356461" y="3208149"/>
                </a:cubicBezTo>
                <a:lnTo>
                  <a:pt x="216976" y="3161654"/>
                </a:lnTo>
                <a:lnTo>
                  <a:pt x="170481" y="3146156"/>
                </a:lnTo>
                <a:cubicBezTo>
                  <a:pt x="154983" y="3130658"/>
                  <a:pt x="138017" y="3116499"/>
                  <a:pt x="123986" y="3099661"/>
                </a:cubicBezTo>
                <a:cubicBezTo>
                  <a:pt x="112062" y="3085352"/>
                  <a:pt x="106161" y="3066337"/>
                  <a:pt x="92990" y="3053166"/>
                </a:cubicBezTo>
                <a:cubicBezTo>
                  <a:pt x="79819" y="3039995"/>
                  <a:pt x="61993" y="3032501"/>
                  <a:pt x="46495" y="3022169"/>
                </a:cubicBezTo>
                <a:cubicBezTo>
                  <a:pt x="8762" y="2908972"/>
                  <a:pt x="23422" y="2960877"/>
                  <a:pt x="0" y="2867186"/>
                </a:cubicBezTo>
                <a:cubicBezTo>
                  <a:pt x="5166" y="2769030"/>
                  <a:pt x="6599" y="2670606"/>
                  <a:pt x="15498" y="2572718"/>
                </a:cubicBezTo>
                <a:cubicBezTo>
                  <a:pt x="16977" y="2556449"/>
                  <a:pt x="23690" y="2540836"/>
                  <a:pt x="30996" y="2526224"/>
                </a:cubicBezTo>
                <a:cubicBezTo>
                  <a:pt x="39326" y="2509564"/>
                  <a:pt x="51661" y="2495227"/>
                  <a:pt x="61993" y="2479729"/>
                </a:cubicBezTo>
                <a:lnTo>
                  <a:pt x="92990" y="2386739"/>
                </a:lnTo>
                <a:cubicBezTo>
                  <a:pt x="98156" y="2371241"/>
                  <a:pt x="99426" y="2353837"/>
                  <a:pt x="108488" y="2340244"/>
                </a:cubicBezTo>
                <a:lnTo>
                  <a:pt x="139485" y="2293749"/>
                </a:lnTo>
                <a:lnTo>
                  <a:pt x="170481" y="2200759"/>
                </a:lnTo>
                <a:cubicBezTo>
                  <a:pt x="175647" y="2185261"/>
                  <a:pt x="182018" y="2170113"/>
                  <a:pt x="185980" y="2154264"/>
                </a:cubicBezTo>
                <a:cubicBezTo>
                  <a:pt x="191146" y="2133600"/>
                  <a:pt x="193088" y="2111849"/>
                  <a:pt x="201478" y="2092271"/>
                </a:cubicBezTo>
                <a:cubicBezTo>
                  <a:pt x="215024" y="2060663"/>
                  <a:pt x="254143" y="2019969"/>
                  <a:pt x="278969" y="1999281"/>
                </a:cubicBezTo>
                <a:cubicBezTo>
                  <a:pt x="293278" y="1987357"/>
                  <a:pt x="311155" y="1980209"/>
                  <a:pt x="325464" y="1968285"/>
                </a:cubicBezTo>
                <a:cubicBezTo>
                  <a:pt x="342302" y="1954254"/>
                  <a:pt x="353722" y="1933948"/>
                  <a:pt x="371959" y="1921790"/>
                </a:cubicBezTo>
                <a:cubicBezTo>
                  <a:pt x="385552" y="1912728"/>
                  <a:pt x="403842" y="1913597"/>
                  <a:pt x="418454" y="1906291"/>
                </a:cubicBezTo>
                <a:cubicBezTo>
                  <a:pt x="565807" y="1832614"/>
                  <a:pt x="318048" y="1924261"/>
                  <a:pt x="557939" y="1844298"/>
                </a:cubicBezTo>
                <a:lnTo>
                  <a:pt x="650929" y="1813302"/>
                </a:lnTo>
                <a:cubicBezTo>
                  <a:pt x="811751" y="1706086"/>
                  <a:pt x="562802" y="1869277"/>
                  <a:pt x="759417" y="1751308"/>
                </a:cubicBezTo>
                <a:cubicBezTo>
                  <a:pt x="791361" y="1732141"/>
                  <a:pt x="852407" y="1689315"/>
                  <a:pt x="852407" y="1689315"/>
                </a:cubicBezTo>
                <a:cubicBezTo>
                  <a:pt x="891362" y="1572448"/>
                  <a:pt x="834283" y="1711970"/>
                  <a:pt x="914400" y="1611824"/>
                </a:cubicBezTo>
                <a:cubicBezTo>
                  <a:pt x="924605" y="1599067"/>
                  <a:pt x="921964" y="1579610"/>
                  <a:pt x="929898" y="1565329"/>
                </a:cubicBezTo>
                <a:cubicBezTo>
                  <a:pt x="995193" y="1447797"/>
                  <a:pt x="982636" y="1512482"/>
                  <a:pt x="1007390" y="1425844"/>
                </a:cubicBezTo>
                <a:cubicBezTo>
                  <a:pt x="1054244" y="1261858"/>
                  <a:pt x="980210" y="1491887"/>
                  <a:pt x="1053885" y="1270861"/>
                </a:cubicBezTo>
                <a:lnTo>
                  <a:pt x="1069383" y="1224366"/>
                </a:lnTo>
                <a:cubicBezTo>
                  <a:pt x="1074549" y="1141708"/>
                  <a:pt x="1076211" y="1058757"/>
                  <a:pt x="1084881" y="976393"/>
                </a:cubicBezTo>
                <a:cubicBezTo>
                  <a:pt x="1086591" y="960146"/>
                  <a:pt x="1093074" y="944510"/>
                  <a:pt x="1100380" y="929898"/>
                </a:cubicBezTo>
                <a:cubicBezTo>
                  <a:pt x="1117797" y="895065"/>
                  <a:pt x="1148490" y="861392"/>
                  <a:pt x="1177871" y="836908"/>
                </a:cubicBezTo>
                <a:cubicBezTo>
                  <a:pt x="1192180" y="824984"/>
                  <a:pt x="1207706" y="814242"/>
                  <a:pt x="1224366" y="805912"/>
                </a:cubicBezTo>
                <a:cubicBezTo>
                  <a:pt x="1352697" y="741746"/>
                  <a:pt x="1184109" y="848247"/>
                  <a:pt x="1317356" y="759417"/>
                </a:cubicBezTo>
                <a:cubicBezTo>
                  <a:pt x="1344634" y="677581"/>
                  <a:pt x="1323792" y="726514"/>
                  <a:pt x="1394847" y="619932"/>
                </a:cubicBezTo>
                <a:lnTo>
                  <a:pt x="1425844" y="573437"/>
                </a:lnTo>
                <a:cubicBezTo>
                  <a:pt x="1468822" y="444501"/>
                  <a:pt x="1403415" y="649967"/>
                  <a:pt x="1456841" y="418454"/>
                </a:cubicBezTo>
                <a:cubicBezTo>
                  <a:pt x="1464188" y="386617"/>
                  <a:pt x="1477505" y="356461"/>
                  <a:pt x="1487837" y="325464"/>
                </a:cubicBezTo>
                <a:lnTo>
                  <a:pt x="1518834" y="232474"/>
                </a:lnTo>
                <a:cubicBezTo>
                  <a:pt x="1518834" y="232473"/>
                  <a:pt x="1549829" y="139486"/>
                  <a:pt x="1549830" y="139485"/>
                </a:cubicBezTo>
                <a:lnTo>
                  <a:pt x="1580827" y="92990"/>
                </a:ln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0" name="Прямая соединительная линия 109"/>
          <p:cNvCxnSpPr/>
          <p:nvPr/>
        </p:nvCxnSpPr>
        <p:spPr>
          <a:xfrm rot="5400000">
            <a:off x="1607323" y="4464851"/>
            <a:ext cx="3071834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 rot="5400000">
            <a:off x="5822165" y="2821777"/>
            <a:ext cx="714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единительная линия 113"/>
          <p:cNvCxnSpPr/>
          <p:nvPr/>
        </p:nvCxnSpPr>
        <p:spPr>
          <a:xfrm rot="16200000" flipH="1">
            <a:off x="4429124" y="4357694"/>
            <a:ext cx="2786082" cy="714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Прямоугольник 83"/>
          <p:cNvSpPr/>
          <p:nvPr/>
        </p:nvSpPr>
        <p:spPr>
          <a:xfrm>
            <a:off x="209089" y="228093"/>
            <a:ext cx="212814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Урок 3. Размер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242136" y="701544"/>
            <a:ext cx="8220563" cy="646331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С. 5 «Рабочей тетради» 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Разбей предметы на группы:</a:t>
            </a:r>
            <a:endParaRPr lang="ru-RU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1" name="Прямоугольник 110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" grpId="0" animBg="1"/>
      <p:bldP spid="92" grpId="0" animBg="1"/>
      <p:bldP spid="93" grpId="0" animBg="1"/>
      <p:bldP spid="106" grpId="0" animBg="1"/>
      <p:bldP spid="107" grpId="0" animBg="1"/>
      <p:bldP spid="10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TextBox 110"/>
          <p:cNvSpPr txBox="1"/>
          <p:nvPr/>
        </p:nvSpPr>
        <p:spPr>
          <a:xfrm>
            <a:off x="2071670" y="2357431"/>
            <a:ext cx="4357718" cy="1200329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ru-RU" sz="72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72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7308000" y="142852"/>
            <a:ext cx="16931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МАТЕМАТИКА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1038</TotalTime>
  <Words>268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Официальная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Анна</dc:creator>
  <cp:lastModifiedBy>Танюша</cp:lastModifiedBy>
  <cp:revision>44</cp:revision>
  <dcterms:created xsi:type="dcterms:W3CDTF">2010-09-06T16:12:13Z</dcterms:created>
  <dcterms:modified xsi:type="dcterms:W3CDTF">2016-02-02T18:13:19Z</dcterms:modified>
</cp:coreProperties>
</file>