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87" r:id="rId3"/>
    <p:sldId id="286" r:id="rId4"/>
    <p:sldId id="285" r:id="rId5"/>
    <p:sldId id="284" r:id="rId6"/>
    <p:sldId id="283" r:id="rId7"/>
    <p:sldId id="282" r:id="rId8"/>
    <p:sldId id="281" r:id="rId9"/>
    <p:sldId id="280" r:id="rId10"/>
    <p:sldId id="279" r:id="rId11"/>
    <p:sldId id="278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620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86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462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41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612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177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399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853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075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849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1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mpd="thickThin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73E8-EDB9-45D5-8EC7-998826460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AF72-AB1E-4660-8585-4528971693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179512" y="6525344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 smtClean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59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 для 1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Учитель: Литвинова Н.А.</a:t>
            </a:r>
          </a:p>
          <a:p>
            <a:r>
              <a:rPr lang="ru-RU" dirty="0" smtClean="0"/>
              <a:t>ГБОУ лицей № 389 №ЦЭО»</a:t>
            </a:r>
          </a:p>
          <a:p>
            <a:r>
              <a:rPr lang="ru-RU" dirty="0" smtClean="0"/>
              <a:t>Кировского района  Санкт </a:t>
            </a:r>
            <a:r>
              <a:rPr lang="ru-RU" smtClean="0"/>
              <a:t>- Петербурга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По 3 взять 3 раза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ru-RU" sz="8800" dirty="0" smtClean="0">
                <a:solidFill>
                  <a:srgbClr val="FF0000"/>
                </a:solidFill>
              </a:rPr>
              <a:t>10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↙       ↘</a:t>
            </a:r>
            <a:br>
              <a:rPr lang="ru-RU" dirty="0" smtClean="0"/>
            </a:br>
            <a:r>
              <a:rPr lang="ru-RU" dirty="0" err="1" smtClean="0"/>
              <a:t>дес</a:t>
            </a:r>
            <a:r>
              <a:rPr lang="ru-RU" dirty="0" smtClean="0"/>
              <a:t>.         ед.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525344"/>
            <a:ext cx="8229600" cy="45259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980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ru-RU" sz="8800" dirty="0" smtClean="0">
                <a:solidFill>
                  <a:srgbClr val="FF0000"/>
                </a:solidFill>
              </a:rPr>
              <a:t>17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↙       ↘</a:t>
            </a:r>
            <a:br>
              <a:rPr lang="ru-RU" dirty="0" smtClean="0"/>
            </a:br>
            <a:r>
              <a:rPr lang="ru-RU" dirty="0" smtClean="0"/>
              <a:t>????      ????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525344"/>
            <a:ext cx="8229600" cy="45259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9805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ru-RU" sz="8800" dirty="0" smtClean="0">
                <a:solidFill>
                  <a:srgbClr val="FF0000"/>
                </a:solidFill>
              </a:rPr>
              <a:t>19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↙       ↘</a:t>
            </a:r>
            <a:br>
              <a:rPr lang="ru-RU" dirty="0" smtClean="0"/>
            </a:br>
            <a:r>
              <a:rPr lang="ru-RU" dirty="0" smtClean="0"/>
              <a:t>????      ????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525344"/>
            <a:ext cx="8229600" cy="45259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9805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ru-RU" sz="8800" dirty="0" smtClean="0">
                <a:solidFill>
                  <a:srgbClr val="FF0000"/>
                </a:solidFill>
              </a:rPr>
              <a:t>13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↙       ↘</a:t>
            </a:r>
            <a:br>
              <a:rPr lang="ru-RU" dirty="0" smtClean="0"/>
            </a:br>
            <a:r>
              <a:rPr lang="ru-RU" dirty="0" smtClean="0"/>
              <a:t>????      ????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525344"/>
            <a:ext cx="8229600" cy="45259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9805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ru-RU" sz="8800" dirty="0" smtClean="0">
                <a:solidFill>
                  <a:srgbClr val="FF0000"/>
                </a:solidFill>
              </a:rPr>
              <a:t>11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↙       ↘</a:t>
            </a:r>
            <a:br>
              <a:rPr lang="ru-RU" dirty="0" smtClean="0"/>
            </a:br>
            <a:r>
              <a:rPr lang="ru-RU" dirty="0" smtClean="0"/>
              <a:t>????      ????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525344"/>
            <a:ext cx="8229600" cy="45259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9805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10 + 2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2 + 10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10 + 2</a:t>
            </a:r>
            <a:br>
              <a:rPr lang="ru-RU" sz="12000" b="1" dirty="0" smtClean="0"/>
            </a:br>
            <a:r>
              <a:rPr lang="ru-RU" sz="12000" b="1" dirty="0" smtClean="0"/>
              <a:t>2 + 10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10 + 7</a:t>
            </a:r>
            <a:br>
              <a:rPr lang="ru-RU" sz="12000" b="1" dirty="0" smtClean="0"/>
            </a:br>
            <a:r>
              <a:rPr lang="ru-RU" sz="12000" b="1" dirty="0" smtClean="0"/>
              <a:t>… + …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10 + 6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10 + 9</a:t>
            </a:r>
            <a:br>
              <a:rPr lang="ru-RU" sz="12000" b="1" dirty="0" smtClean="0"/>
            </a:br>
            <a:r>
              <a:rPr lang="ru-RU" sz="12000" b="1" dirty="0" smtClean="0"/>
              <a:t>… + …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10 + 8</a:t>
            </a:r>
            <a:br>
              <a:rPr lang="ru-RU" sz="12000" b="1" dirty="0" smtClean="0"/>
            </a:br>
            <a:r>
              <a:rPr lang="ru-RU" sz="12000" b="1" dirty="0" smtClean="0"/>
              <a:t>… + …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5 + 10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10 + 10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10 + 7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3 + 10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1 + 10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10 + 2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b="1" dirty="0" smtClean="0"/>
              <a:t>9 + 10</a:t>
            </a:r>
            <a:endParaRPr lang="ru-RU" sz="1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74</Words>
  <Application>Microsoft Office PowerPoint</Application>
  <PresentationFormat>Экран (4:3)</PresentationFormat>
  <Paragraphs>24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1_Тема Office</vt:lpstr>
      <vt:lpstr>Математический диктант для 1 класса</vt:lpstr>
      <vt:lpstr>10 + 6</vt:lpstr>
      <vt:lpstr>5 + 10</vt:lpstr>
      <vt:lpstr>10 + 10</vt:lpstr>
      <vt:lpstr>10 + 7</vt:lpstr>
      <vt:lpstr>3 + 10</vt:lpstr>
      <vt:lpstr>1 + 10</vt:lpstr>
      <vt:lpstr>10 + 2</vt:lpstr>
      <vt:lpstr>9 + 10</vt:lpstr>
      <vt:lpstr>По 3 взять 3 раза</vt:lpstr>
      <vt:lpstr>10 ↙       ↘ дес.         ед.</vt:lpstr>
      <vt:lpstr>17 ↙       ↘ ????      ????</vt:lpstr>
      <vt:lpstr>19 ↙       ↘ ????      ????</vt:lpstr>
      <vt:lpstr>13 ↙       ↘ ????      ????</vt:lpstr>
      <vt:lpstr>11 ↙       ↘ ????      ????</vt:lpstr>
      <vt:lpstr>10 + 2</vt:lpstr>
      <vt:lpstr>2 + 10</vt:lpstr>
      <vt:lpstr>10 + 2 2 + 10</vt:lpstr>
      <vt:lpstr>10 + 7 … + …</vt:lpstr>
      <vt:lpstr>10 + 9 … + …</vt:lpstr>
      <vt:lpstr>10 + 8 … +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Tsyganova</cp:lastModifiedBy>
  <cp:revision>42</cp:revision>
  <dcterms:created xsi:type="dcterms:W3CDTF">2014-07-09T08:50:25Z</dcterms:created>
  <dcterms:modified xsi:type="dcterms:W3CDTF">2014-03-22T02:35:11Z</dcterms:modified>
</cp:coreProperties>
</file>