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1506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4429124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1507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" y="0"/>
            <a:ext cx="91440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Лексемы по теме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“My school”</a:t>
            </a:r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287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esktop\рис\19036-102513-778e75265201fccc0bb5c3031c5d88b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" y="0"/>
            <a:ext cx="914400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Pupil['</a:t>
            </a:r>
            <a:r>
              <a:rPr lang="en-US" sz="5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pju:pl</a:t>
            </a:r>
            <a:r>
              <a:rPr lang="en-US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]</a:t>
            </a:r>
            <a:r>
              <a:rPr lang="ru-RU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ru-RU" sz="6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өө</a:t>
            </a:r>
            <a:r>
              <a:rPr lang="ru-RU" sz="5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реникчи</a:t>
            </a:r>
            <a:endParaRPr lang="ru-RU" sz="5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60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_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97513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8617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Read ['</a:t>
            </a:r>
            <a:r>
              <a:rPr lang="en-US" sz="5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ri:d</a:t>
            </a:r>
            <a:r>
              <a:rPr lang="en-US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] </a:t>
            </a:r>
            <a:r>
              <a:rPr lang="ru-RU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ru-RU" sz="5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номчуур</a:t>
            </a:r>
            <a:endParaRPr lang="ru-RU" sz="5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839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trs_m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" y="0"/>
            <a:ext cx="9144000" cy="8617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Teacher</a:t>
            </a:r>
            <a:r>
              <a:rPr lang="ru-RU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[ˈ</a:t>
            </a:r>
            <a:r>
              <a:rPr lang="en-US" sz="5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ti:tʃə</a:t>
            </a:r>
            <a:r>
              <a:rPr lang="en-US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]</a:t>
            </a:r>
            <a:r>
              <a:rPr lang="en-US" sz="5000" b="1" dirty="0" smtClean="0">
                <a:solidFill>
                  <a:schemeClr val="accent2"/>
                </a:solidFill>
              </a:rPr>
              <a:t>- </a:t>
            </a:r>
            <a:r>
              <a:rPr lang="ru-RU" sz="5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башкы</a:t>
            </a:r>
            <a:endParaRPr lang="ru-RU" sz="5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85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esktop\рис\6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8617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Write  ['</a:t>
            </a:r>
            <a:r>
              <a:rPr lang="en-US" sz="5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raıt</a:t>
            </a:r>
            <a:r>
              <a:rPr lang="en-US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]</a:t>
            </a:r>
            <a:r>
              <a:rPr lang="ru-RU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ru-RU" sz="5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бижиир</a:t>
            </a:r>
            <a:endParaRPr lang="ru-RU" sz="5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077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9" name="Прямоугольник 8"/>
          <p:cNvSpPr/>
          <p:nvPr/>
        </p:nvSpPr>
        <p:spPr>
          <a:xfrm>
            <a:off x="1975135" y="2967335"/>
            <a:ext cx="25254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bell [bel]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конга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5135" y="2967335"/>
            <a:ext cx="11681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8617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000" b="1" dirty="0" smtClean="0">
                <a:solidFill>
                  <a:schemeClr val="accent2"/>
                </a:solidFill>
              </a:rPr>
              <a:t>Bell [</a:t>
            </a:r>
            <a:r>
              <a:rPr lang="en-US" sz="5000" b="1" dirty="0" err="1" smtClean="0">
                <a:solidFill>
                  <a:schemeClr val="accent2"/>
                </a:solidFill>
              </a:rPr>
              <a:t>bel</a:t>
            </a:r>
            <a:r>
              <a:rPr lang="en-US" sz="5000" b="1" dirty="0" smtClean="0">
                <a:solidFill>
                  <a:schemeClr val="accent2"/>
                </a:solidFill>
              </a:rPr>
              <a:t>] </a:t>
            </a:r>
            <a:r>
              <a:rPr lang="ru-RU" sz="5000" b="1" dirty="0" smtClean="0">
                <a:solidFill>
                  <a:schemeClr val="accent2"/>
                </a:solidFill>
              </a:rPr>
              <a:t>- </a:t>
            </a:r>
            <a:r>
              <a:rPr lang="ru-RU" sz="5000" b="1" dirty="0" err="1" smtClean="0">
                <a:solidFill>
                  <a:schemeClr val="accent2"/>
                </a:solidFill>
              </a:rPr>
              <a:t>ко</a:t>
            </a:r>
            <a:r>
              <a:rPr lang="ru-RU" sz="5000" b="1" dirty="0" err="1" smtClean="0">
                <a:solidFill>
                  <a:schemeClr val="accent2"/>
                </a:solidFill>
                <a:latin typeface="Times New Roman"/>
                <a:cs typeface="Times New Roman"/>
              </a:rPr>
              <a:t>ң</a:t>
            </a:r>
            <a:r>
              <a:rPr lang="ru-RU" sz="5000" b="1" dirty="0" err="1" smtClean="0">
                <a:solidFill>
                  <a:schemeClr val="accent2"/>
                </a:solidFill>
              </a:rPr>
              <a:t>га</a:t>
            </a:r>
            <a:endParaRPr lang="ru-RU" sz="5000" b="1" cap="none" spc="50" dirty="0">
              <a:ln w="11430"/>
              <a:solidFill>
                <a:schemeClr val="accent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083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esktop\рис\ДА-32-з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Blackboard ['</a:t>
            </a:r>
            <a:r>
              <a:rPr lang="en-US" sz="5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blækbɔ:d</a:t>
            </a:r>
            <a:r>
              <a:rPr lang="en-US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]-</a:t>
            </a:r>
            <a:r>
              <a:rPr lang="ru-RU" sz="5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самбыра</a:t>
            </a:r>
            <a:endParaRPr lang="ru-RU" sz="5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558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esktop\рис\446px-Enjoy_english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0"/>
            <a:ext cx="9143999" cy="8617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000" b="1" dirty="0" smtClean="0">
                <a:solidFill>
                  <a:schemeClr val="accent2"/>
                </a:solidFill>
              </a:rPr>
              <a:t>Book [</a:t>
            </a:r>
            <a:r>
              <a:rPr lang="en-US" sz="5000" b="1" dirty="0" err="1" smtClean="0">
                <a:solidFill>
                  <a:schemeClr val="accent2"/>
                </a:solidFill>
              </a:rPr>
              <a:t>buk</a:t>
            </a:r>
            <a:r>
              <a:rPr lang="en-US" sz="5000" b="1" dirty="0" smtClean="0">
                <a:solidFill>
                  <a:schemeClr val="accent2"/>
                </a:solidFill>
              </a:rPr>
              <a:t>]</a:t>
            </a:r>
            <a:r>
              <a:rPr lang="ru-RU" sz="5000" b="1" dirty="0" smtClean="0">
                <a:solidFill>
                  <a:schemeClr val="accent2"/>
                </a:solidFill>
              </a:rPr>
              <a:t> - ном</a:t>
            </a:r>
          </a:p>
        </p:txBody>
      </p:sp>
    </p:spTree>
    <p:extLst>
      <p:ext uri="{BB962C8B-B14F-4D97-AF65-F5344CB8AC3E}">
        <p14:creationId xmlns:p14="http://schemas.microsoft.com/office/powerpoint/2010/main" val="238355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381232_w640_h640_par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8617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Desk [desk]– </a:t>
            </a:r>
            <a:r>
              <a:rPr lang="ru-RU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парта</a:t>
            </a:r>
          </a:p>
        </p:txBody>
      </p:sp>
    </p:spTree>
    <p:extLst>
      <p:ext uri="{BB962C8B-B14F-4D97-AF65-F5344CB8AC3E}">
        <p14:creationId xmlns:p14="http://schemas.microsoft.com/office/powerpoint/2010/main" val="29848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46840737_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" y="1"/>
            <a:ext cx="9144000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Exercise-book ['</a:t>
            </a:r>
            <a:r>
              <a:rPr lang="en-US" sz="5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eksəsaızbuk</a:t>
            </a:r>
            <a:r>
              <a:rPr lang="en-US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]</a:t>
            </a:r>
            <a:r>
              <a:rPr lang="ru-RU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ru-RU" sz="5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кыдырааш</a:t>
            </a:r>
            <a:endParaRPr lang="ru-RU" sz="5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499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esktop\рис\Picture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Homework ['</a:t>
            </a:r>
            <a:r>
              <a:rPr lang="en-US" sz="5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hə</a:t>
            </a:r>
            <a:r>
              <a:rPr lang="el-GR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υ</a:t>
            </a:r>
            <a:r>
              <a:rPr lang="en-US" sz="5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mwɜ:k</a:t>
            </a:r>
            <a:r>
              <a:rPr lang="en-US" sz="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] – </a:t>
            </a:r>
            <a:r>
              <a:rPr lang="ru-RU" sz="5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онаалга</a:t>
            </a:r>
            <a:endParaRPr lang="ru-RU" sz="5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043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chool-allinform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3999" cy="8617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000" b="1" cap="none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Lesson</a:t>
            </a:r>
            <a:r>
              <a:rPr lang="en-US" sz="5000" b="1" dirty="0" smtClean="0">
                <a:solidFill>
                  <a:schemeClr val="accent2"/>
                </a:solidFill>
              </a:rPr>
              <a:t> ['</a:t>
            </a:r>
            <a:r>
              <a:rPr lang="en-US" sz="5000" b="1" dirty="0" err="1" smtClean="0">
                <a:solidFill>
                  <a:schemeClr val="accent2"/>
                </a:solidFill>
              </a:rPr>
              <a:t>lesn</a:t>
            </a:r>
            <a:r>
              <a:rPr lang="en-US" sz="5000" b="1" dirty="0" smtClean="0">
                <a:solidFill>
                  <a:schemeClr val="accent2"/>
                </a:solidFill>
              </a:rPr>
              <a:t>]</a:t>
            </a:r>
            <a:r>
              <a:rPr lang="ru-RU" sz="5000" b="1" dirty="0" smtClean="0">
                <a:solidFill>
                  <a:schemeClr val="accent2"/>
                </a:solidFill>
              </a:rPr>
              <a:t> -</a:t>
            </a:r>
            <a:r>
              <a:rPr lang="en-US" sz="5000" b="1" dirty="0" smtClean="0">
                <a:solidFill>
                  <a:schemeClr val="accent2"/>
                </a:solidFill>
              </a:rPr>
              <a:t> </a:t>
            </a:r>
            <a:r>
              <a:rPr lang="ru-RU" sz="5000" b="1" dirty="0" err="1" smtClean="0">
                <a:solidFill>
                  <a:schemeClr val="accent2"/>
                </a:solidFill>
              </a:rPr>
              <a:t>кичээл</a:t>
            </a:r>
            <a:r>
              <a:rPr lang="en-US" sz="5000" b="1" cap="none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000" b="1" cap="none" spc="50" dirty="0">
              <a:ln w="11430"/>
              <a:solidFill>
                <a:schemeClr val="accent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604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esktop\рис\12-uchenik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" y="0"/>
            <a:ext cx="9143999" cy="8617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000" b="1" dirty="0" smtClean="0">
                <a:solidFill>
                  <a:schemeClr val="accent2"/>
                </a:solidFill>
              </a:rPr>
              <a:t>Mark	 [</a:t>
            </a:r>
            <a:r>
              <a:rPr lang="en-US" sz="5000" b="1" dirty="0" err="1" smtClean="0">
                <a:solidFill>
                  <a:schemeClr val="accent2"/>
                </a:solidFill>
              </a:rPr>
              <a:t>mɑ:k</a:t>
            </a:r>
            <a:r>
              <a:rPr lang="en-US" sz="5000" b="1" dirty="0" smtClean="0">
                <a:solidFill>
                  <a:schemeClr val="accent2"/>
                </a:solidFill>
              </a:rPr>
              <a:t>]</a:t>
            </a:r>
            <a:r>
              <a:rPr lang="ru-RU" sz="5000" b="1" dirty="0" smtClean="0">
                <a:solidFill>
                  <a:schemeClr val="accent2"/>
                </a:solidFill>
              </a:rPr>
              <a:t> - </a:t>
            </a:r>
            <a:r>
              <a:rPr lang="ru-RU" sz="5000" b="1" dirty="0" err="1" smtClean="0">
                <a:solidFill>
                  <a:schemeClr val="accent2"/>
                </a:solidFill>
              </a:rPr>
              <a:t>демдек</a:t>
            </a:r>
            <a:endParaRPr lang="ru-RU" sz="50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7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2016-02-01T18:05:34Z</dcterms:created>
  <dcterms:modified xsi:type="dcterms:W3CDTF">2016-02-01T18:09:11Z</dcterms:modified>
</cp:coreProperties>
</file>