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Лексемы по теме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“Professions”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4400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79712" y="1600200"/>
            <a:ext cx="6264696" cy="4525963"/>
          </a:xfrm>
        </p:spPr>
        <p:txBody>
          <a:bodyPr/>
          <a:lstStyle/>
          <a:p>
            <a:r>
              <a:rPr lang="ru-RU" b="1" dirty="0" err="1"/>
              <a:t>fireman</a:t>
            </a:r>
            <a:r>
              <a:rPr lang="ru-RU" dirty="0"/>
              <a:t> </a:t>
            </a:r>
            <a:r>
              <a:rPr lang="ru-RU" dirty="0" err="1"/>
              <a:t>[’faɪərmən</a:t>
            </a:r>
            <a:r>
              <a:rPr lang="ru-RU" dirty="0"/>
              <a:t>] </a:t>
            </a:r>
            <a:r>
              <a:rPr lang="ru-RU" dirty="0" smtClean="0"/>
              <a:t>– </a:t>
            </a:r>
            <a:r>
              <a:rPr lang="ru-RU" b="1" dirty="0" err="1" smtClean="0">
                <a:solidFill>
                  <a:schemeClr val="hlink"/>
                </a:solidFill>
              </a:rPr>
              <a:t>өрт өжурүкчүзү</a:t>
            </a:r>
            <a:endParaRPr lang="ru-RU" b="1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26633" name="Picture 9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2549525" cy="417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647303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ru-RU" b="1"/>
              <a:t>hairdresser</a:t>
            </a:r>
            <a:r>
              <a:rPr lang="ru-RU"/>
              <a:t> [’heər‚dresər] – </a:t>
            </a:r>
            <a:r>
              <a:rPr lang="ru-RU" b="1">
                <a:solidFill>
                  <a:schemeClr val="hlink"/>
                </a:solidFill>
              </a:rPr>
              <a:t>баш таарыкчызы</a:t>
            </a:r>
          </a:p>
        </p:txBody>
      </p:sp>
      <p:pic>
        <p:nvPicPr>
          <p:cNvPr id="29706" name="Picture 10" descr="293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290" y="2854903"/>
            <a:ext cx="3455987" cy="342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8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journalist</a:t>
            </a:r>
            <a:r>
              <a:rPr lang="ru-RU"/>
              <a:t> [’dʒɜ:rnəlɪst] – </a:t>
            </a:r>
            <a:r>
              <a:rPr lang="ru-RU" b="1">
                <a:solidFill>
                  <a:schemeClr val="hlink"/>
                </a:solidFill>
              </a:rPr>
              <a:t>журналист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judge</a:t>
            </a:r>
            <a:r>
              <a:rPr lang="ru-RU"/>
              <a:t> [dʒʌdʒ] - </a:t>
            </a:r>
            <a:r>
              <a:rPr lang="ru-RU" b="1">
                <a:solidFill>
                  <a:schemeClr val="hlink"/>
                </a:solidFill>
              </a:rPr>
              <a:t>шииткекчи</a:t>
            </a:r>
          </a:p>
        </p:txBody>
      </p:sp>
      <p:pic>
        <p:nvPicPr>
          <p:cNvPr id="31752" name="Picture 8" descr="1298016492_19273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68638"/>
            <a:ext cx="2532063" cy="3625850"/>
          </a:xfrm>
          <a:prstGeom prst="rect">
            <a:avLst/>
          </a:prstGeom>
          <a:noFill/>
        </p:spPr>
      </p:pic>
      <p:pic>
        <p:nvPicPr>
          <p:cNvPr id="31754" name="Picture 10" descr="ju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924175"/>
            <a:ext cx="4608513" cy="378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algn="ctr"/>
            <a:r>
              <a:rPr lang="ru-RU" b="1" dirty="0" err="1"/>
              <a:t>lawyer</a:t>
            </a:r>
            <a:r>
              <a:rPr lang="ru-RU" dirty="0"/>
              <a:t> [’</a:t>
            </a:r>
            <a:r>
              <a:rPr lang="ru-RU" dirty="0" err="1"/>
              <a:t>lɔ:jər</a:t>
            </a:r>
            <a:r>
              <a:rPr lang="ru-RU" dirty="0"/>
              <a:t>] - </a:t>
            </a:r>
            <a:r>
              <a:rPr lang="ru-RU" b="1" dirty="0" err="1">
                <a:solidFill>
                  <a:schemeClr val="hlink"/>
                </a:solidFill>
              </a:rPr>
              <a:t>болчукчу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16416" y="1600200"/>
            <a:ext cx="370384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33800" name="Picture 8" descr="englishlaw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838"/>
            <a:ext cx="4968551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algn="ctr"/>
            <a:r>
              <a:rPr lang="ru-RU" b="1" dirty="0" err="1"/>
              <a:t>mechanic</a:t>
            </a:r>
            <a:r>
              <a:rPr lang="ru-RU" dirty="0"/>
              <a:t> [</a:t>
            </a:r>
            <a:r>
              <a:rPr lang="ru-RU" dirty="0" err="1"/>
              <a:t>mə’kænɪk</a:t>
            </a:r>
            <a:r>
              <a:rPr lang="en-US" dirty="0"/>
              <a:t>] - </a:t>
            </a:r>
            <a:r>
              <a:rPr lang="ru-RU" b="1" dirty="0">
                <a:solidFill>
                  <a:schemeClr val="hlink"/>
                </a:solidFill>
              </a:rPr>
              <a:t>механик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100392" y="1628775"/>
            <a:ext cx="581646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35848" name="Picture 8" descr="autobusu-mechanikas-vokietijo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3276600" cy="338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0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newsreader</a:t>
            </a:r>
            <a:r>
              <a:rPr lang="ru-RU"/>
              <a:t> [’nu:z‚ri:dər]  - </a:t>
            </a:r>
            <a:r>
              <a:rPr lang="ru-RU" b="1">
                <a:solidFill>
                  <a:schemeClr val="hlink"/>
                </a:solidFill>
              </a:rPr>
              <a:t>диктор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nurse</a:t>
            </a:r>
            <a:r>
              <a:rPr lang="ru-RU"/>
              <a:t> [nɜ:rs] – </a:t>
            </a:r>
            <a:r>
              <a:rPr lang="ru-RU" b="1">
                <a:solidFill>
                  <a:schemeClr val="hlink"/>
                </a:solidFill>
              </a:rPr>
              <a:t>эмчинин дузалакчызы</a:t>
            </a:r>
          </a:p>
        </p:txBody>
      </p:sp>
      <p:pic>
        <p:nvPicPr>
          <p:cNvPr id="37896" name="Picture 8" descr="0012-011-Di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24175"/>
            <a:ext cx="3167062" cy="3025775"/>
          </a:xfrm>
          <a:prstGeom prst="rect">
            <a:avLst/>
          </a:prstGeom>
          <a:noFill/>
        </p:spPr>
      </p:pic>
      <p:pic>
        <p:nvPicPr>
          <p:cNvPr id="37898" name="Picture 10" descr="1336824315_28795_2834_4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997200"/>
            <a:ext cx="2249487" cy="3284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painter</a:t>
            </a:r>
            <a:r>
              <a:rPr lang="ru-RU"/>
              <a:t> [’peɪntər] - </a:t>
            </a:r>
            <a:r>
              <a:rPr lang="ru-RU" b="1">
                <a:solidFill>
                  <a:schemeClr val="hlink"/>
                </a:solidFill>
              </a:rPr>
              <a:t>чурукчу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photographer</a:t>
            </a:r>
            <a:r>
              <a:rPr lang="ru-RU"/>
              <a:t> [fə’tɒgrəfər] – </a:t>
            </a:r>
            <a:r>
              <a:rPr lang="ru-RU" b="1">
                <a:solidFill>
                  <a:schemeClr val="hlink"/>
                </a:solidFill>
              </a:rPr>
              <a:t>чурук тытырыкчызы</a:t>
            </a: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068638"/>
            <a:ext cx="2986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Photograp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068638"/>
            <a:ext cx="2397125" cy="316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pilot</a:t>
            </a:r>
            <a:r>
              <a:rPr lang="ru-RU"/>
              <a:t> [’paɪlət] - </a:t>
            </a:r>
            <a:r>
              <a:rPr lang="ru-RU" b="1">
                <a:solidFill>
                  <a:schemeClr val="hlink"/>
                </a:solidFill>
              </a:rPr>
              <a:t>пилот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politician</a:t>
            </a:r>
            <a:r>
              <a:rPr lang="ru-RU"/>
              <a:t> [‚pɒlɪ’tɪʃən] - </a:t>
            </a:r>
            <a:r>
              <a:rPr lang="ru-RU" b="1">
                <a:solidFill>
                  <a:schemeClr val="hlink"/>
                </a:solidFill>
              </a:rPr>
              <a:t>политик</a:t>
            </a:r>
          </a:p>
        </p:txBody>
      </p:sp>
      <p:pic>
        <p:nvPicPr>
          <p:cNvPr id="41992" name="Picture 8" descr="16-Tu-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3429000" cy="2571750"/>
          </a:xfrm>
          <a:prstGeom prst="rect">
            <a:avLst/>
          </a:prstGeom>
          <a:noFill/>
        </p:spPr>
      </p:pic>
      <p:pic>
        <p:nvPicPr>
          <p:cNvPr id="41994" name="Picture 10" descr="37c92f6c7d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81300"/>
            <a:ext cx="3889375" cy="290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7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policeman</a:t>
            </a:r>
            <a:r>
              <a:rPr lang="ru-RU"/>
              <a:t> [pə’li:smən] - </a:t>
            </a:r>
            <a:r>
              <a:rPr lang="ru-RU" b="1">
                <a:solidFill>
                  <a:schemeClr val="hlink"/>
                </a:solidFill>
              </a:rPr>
              <a:t>шагдаа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postman</a:t>
            </a:r>
            <a:r>
              <a:rPr lang="ru-RU"/>
              <a:t> [’pəʋstmən] - </a:t>
            </a:r>
            <a:r>
              <a:rPr lang="ru-RU" b="1">
                <a:solidFill>
                  <a:schemeClr val="hlink"/>
                </a:solidFill>
              </a:rPr>
              <a:t>почтачы</a:t>
            </a:r>
          </a:p>
        </p:txBody>
      </p:sp>
      <p:pic>
        <p:nvPicPr>
          <p:cNvPr id="44039" name="Picture 7" descr="Polic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08275"/>
            <a:ext cx="2119312" cy="3789363"/>
          </a:xfrm>
          <a:prstGeom prst="rect">
            <a:avLst/>
          </a:prstGeom>
          <a:noFill/>
        </p:spPr>
      </p:pic>
      <p:pic>
        <p:nvPicPr>
          <p:cNvPr id="44041" name="Picture 9" descr="Post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852738"/>
            <a:ext cx="1795462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1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0384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algn="ctr"/>
            <a:r>
              <a:rPr lang="ru-RU" b="1" dirty="0" err="1"/>
              <a:t>secretary</a:t>
            </a:r>
            <a:r>
              <a:rPr lang="ru-RU" dirty="0"/>
              <a:t> [’</a:t>
            </a:r>
            <a:r>
              <a:rPr lang="ru-RU" dirty="0" err="1"/>
              <a:t>sekrɪ‚terɪ</a:t>
            </a:r>
            <a:r>
              <a:rPr lang="ru-RU" dirty="0"/>
              <a:t>] - </a:t>
            </a:r>
            <a:r>
              <a:rPr lang="ru-RU" b="1" dirty="0">
                <a:solidFill>
                  <a:schemeClr val="hlink"/>
                </a:solidFill>
              </a:rPr>
              <a:t>секретарь</a:t>
            </a:r>
          </a:p>
        </p:txBody>
      </p:sp>
      <p:pic>
        <p:nvPicPr>
          <p:cNvPr id="46090" name="Picture 10" descr="20080521__20080522_D10_FE22RMMARNI~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2852738"/>
            <a:ext cx="4752528" cy="339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ru-RU" sz="3600" b="1" dirty="0" err="1">
                <a:latin typeface="Comic Sans MS" pitchFamily="66" charset="0"/>
              </a:rPr>
              <a:t>Accountant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dirty="0"/>
              <a:t>[</a:t>
            </a:r>
            <a:r>
              <a:rPr lang="ru-RU" sz="3600" dirty="0" err="1"/>
              <a:t>ə’kaʋntənt</a:t>
            </a:r>
            <a:r>
              <a:rPr lang="ru-RU" sz="3600" dirty="0"/>
              <a:t>] </a:t>
            </a:r>
            <a:r>
              <a:rPr lang="ru-RU" sz="3600" b="1" dirty="0"/>
              <a:t>- </a:t>
            </a:r>
            <a:r>
              <a:rPr lang="ru-RU" sz="3600" b="1" dirty="0" err="1">
                <a:solidFill>
                  <a:schemeClr val="hlink"/>
                </a:solidFill>
              </a:rPr>
              <a:t>санакчы</a:t>
            </a:r>
            <a:r>
              <a:rPr lang="ru-RU" dirty="0">
                <a:solidFill>
                  <a:schemeClr val="hlink"/>
                </a:solidFill>
              </a:rPr>
              <a:t> 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73215"/>
            <a:ext cx="6400800" cy="168747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4101" name="Picture 5" descr="646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692" y="1916832"/>
            <a:ext cx="655272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3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algn="ctr"/>
            <a:r>
              <a:rPr lang="ru-RU" b="1" dirty="0" err="1"/>
              <a:t>shop</a:t>
            </a:r>
            <a:r>
              <a:rPr lang="ru-RU" b="1" dirty="0"/>
              <a:t> </a:t>
            </a:r>
            <a:r>
              <a:rPr lang="ru-RU" b="1" dirty="0" err="1"/>
              <a:t>assistant</a:t>
            </a:r>
            <a:r>
              <a:rPr lang="ru-RU" dirty="0"/>
              <a:t> [</a:t>
            </a:r>
            <a:r>
              <a:rPr lang="ru-RU" dirty="0" err="1"/>
              <a:t>ʃɒp</a:t>
            </a:r>
            <a:r>
              <a:rPr lang="ru-RU" dirty="0"/>
              <a:t> </a:t>
            </a:r>
            <a:r>
              <a:rPr lang="ru-RU" dirty="0" err="1"/>
              <a:t>ə’sɪstənt</a:t>
            </a:r>
            <a:r>
              <a:rPr lang="ru-RU" dirty="0"/>
              <a:t>] – </a:t>
            </a:r>
            <a:r>
              <a:rPr lang="ru-RU" b="1" dirty="0" err="1" smtClean="0">
                <a:solidFill>
                  <a:schemeClr val="hlink"/>
                </a:solidFill>
              </a:rPr>
              <a:t>садыгжы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172400" y="1600200"/>
            <a:ext cx="514400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48137" name="Picture 9" descr="329207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38884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algn="ctr"/>
            <a:r>
              <a:rPr lang="ru-RU" b="1" dirty="0" err="1"/>
              <a:t>tailor</a:t>
            </a:r>
            <a:r>
              <a:rPr lang="ru-RU" dirty="0"/>
              <a:t> [’</a:t>
            </a:r>
            <a:r>
              <a:rPr lang="ru-RU" dirty="0" err="1"/>
              <a:t>teɪlər</a:t>
            </a:r>
            <a:r>
              <a:rPr lang="ru-RU" dirty="0"/>
              <a:t>] - </a:t>
            </a:r>
            <a:r>
              <a:rPr lang="ru-RU" b="1" dirty="0" err="1">
                <a:solidFill>
                  <a:schemeClr val="hlink"/>
                </a:solidFill>
              </a:rPr>
              <a:t>даараныкчы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604448" y="1600200"/>
            <a:ext cx="82352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50184" name="Picture 8" descr="ed6a9d6d58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12845"/>
            <a:ext cx="3098800" cy="3544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2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teacher</a:t>
            </a:r>
            <a:r>
              <a:rPr lang="ru-RU"/>
              <a:t> [’ti:tʃər] - </a:t>
            </a:r>
            <a:r>
              <a:rPr lang="ru-RU" b="1">
                <a:solidFill>
                  <a:schemeClr val="hlink"/>
                </a:solidFill>
              </a:rPr>
              <a:t>башкы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translator</a:t>
            </a:r>
            <a:r>
              <a:rPr lang="ru-RU"/>
              <a:t>  </a:t>
            </a:r>
            <a:r>
              <a:rPr lang="en-US"/>
              <a:t>[</a:t>
            </a:r>
            <a:r>
              <a:rPr lang="ru-RU"/>
              <a:t>træns’leɪtər] - </a:t>
            </a:r>
            <a:r>
              <a:rPr lang="ru-RU" b="1">
                <a:solidFill>
                  <a:schemeClr val="hlink"/>
                </a:solidFill>
              </a:rPr>
              <a:t>очулдурукчу</a:t>
            </a:r>
          </a:p>
        </p:txBody>
      </p:sp>
      <p:pic>
        <p:nvPicPr>
          <p:cNvPr id="52231" name="Picture 7" descr="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81300"/>
            <a:ext cx="3600450" cy="3600450"/>
          </a:xfrm>
          <a:prstGeom prst="rect">
            <a:avLst/>
          </a:prstGeom>
          <a:noFill/>
        </p:spPr>
      </p:pic>
      <p:pic>
        <p:nvPicPr>
          <p:cNvPr id="52233" name="Picture 9" descr="11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997200"/>
            <a:ext cx="3311525" cy="2436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5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architect</a:t>
            </a:r>
            <a:r>
              <a:rPr lang="ru-RU"/>
              <a:t> [’ɑ:rkɪ‚tekt] – </a:t>
            </a:r>
            <a:r>
              <a:rPr lang="ru-RU" b="1">
                <a:solidFill>
                  <a:schemeClr val="hlink"/>
                </a:solidFill>
              </a:rPr>
              <a:t>архитектор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astronaut </a:t>
            </a:r>
            <a:r>
              <a:rPr lang="ru-RU"/>
              <a:t>[’æstrə‚nɔ:t]</a:t>
            </a:r>
            <a:r>
              <a:rPr lang="en-US"/>
              <a:t> – </a:t>
            </a:r>
            <a:r>
              <a:rPr lang="ru-RU" b="1">
                <a:solidFill>
                  <a:schemeClr val="hlink"/>
                </a:solidFill>
              </a:rPr>
              <a:t>астронавт </a:t>
            </a:r>
          </a:p>
        </p:txBody>
      </p:sp>
      <p:pic>
        <p:nvPicPr>
          <p:cNvPr id="5128" name="Picture 8" descr="youngrzdru_8325836_9309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781300"/>
            <a:ext cx="2451100" cy="3411538"/>
          </a:xfrm>
          <a:prstGeom prst="rect">
            <a:avLst/>
          </a:prstGeom>
          <a:noFill/>
        </p:spPr>
      </p:pic>
      <p:pic>
        <p:nvPicPr>
          <p:cNvPr id="5130" name="Picture 10" descr="johnny_automatic_smiling_astrona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3960812" cy="340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3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/>
              <a:t>baker</a:t>
            </a:r>
            <a:r>
              <a:rPr lang="en-US"/>
              <a:t> </a:t>
            </a:r>
            <a:r>
              <a:rPr lang="ru-RU"/>
              <a:t>[’beɪkər] </a:t>
            </a:r>
            <a:r>
              <a:rPr lang="en-US"/>
              <a:t>– </a:t>
            </a:r>
            <a:r>
              <a:rPr lang="ru-RU" b="1">
                <a:solidFill>
                  <a:schemeClr val="hlink"/>
                </a:solidFill>
              </a:rPr>
              <a:t>хлеб быжырыкчызы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00200"/>
            <a:ext cx="4835525" cy="4525963"/>
          </a:xfrm>
        </p:spPr>
        <p:txBody>
          <a:bodyPr/>
          <a:lstStyle/>
          <a:p>
            <a:r>
              <a:rPr lang="ru-RU" b="1" dirty="0" err="1"/>
              <a:t>bus</a:t>
            </a:r>
            <a:r>
              <a:rPr lang="ru-RU" b="1" dirty="0"/>
              <a:t> </a:t>
            </a:r>
            <a:r>
              <a:rPr lang="ru-RU" b="1" dirty="0" err="1"/>
              <a:t>driver</a:t>
            </a:r>
            <a:r>
              <a:rPr lang="ru-RU" dirty="0"/>
              <a:t> [</a:t>
            </a:r>
            <a:r>
              <a:rPr lang="ru-RU" dirty="0" err="1"/>
              <a:t>bʌs</a:t>
            </a:r>
            <a:r>
              <a:rPr lang="ru-RU" dirty="0"/>
              <a:t> ’</a:t>
            </a:r>
            <a:r>
              <a:rPr lang="ru-RU" dirty="0" err="1"/>
              <a:t>draɪvər</a:t>
            </a:r>
            <a:r>
              <a:rPr lang="ru-RU" dirty="0"/>
              <a:t>] –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chemeClr val="hlink"/>
                </a:solidFill>
              </a:rPr>
              <a:t>                  </a:t>
            </a:r>
            <a:r>
              <a:rPr lang="ru-RU" b="1" dirty="0" err="1" smtClean="0">
                <a:solidFill>
                  <a:schemeClr val="hlink"/>
                </a:solidFill>
              </a:rPr>
              <a:t>чолаачы</a:t>
            </a:r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42528"/>
            <a:ext cx="3096022" cy="267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33333"/>
            <a:ext cx="2952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9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algn="ctr"/>
            <a:r>
              <a:rPr lang="en-US" b="1" dirty="0"/>
              <a:t>builder </a:t>
            </a:r>
            <a:r>
              <a:rPr lang="ru-RU" dirty="0"/>
              <a:t>[’</a:t>
            </a:r>
            <a:r>
              <a:rPr lang="ru-RU" dirty="0" err="1"/>
              <a:t>bɪldər</a:t>
            </a:r>
            <a:r>
              <a:rPr lang="ru-RU" dirty="0"/>
              <a:t>] </a:t>
            </a:r>
            <a:r>
              <a:rPr lang="en-US" dirty="0"/>
              <a:t>- </a:t>
            </a:r>
            <a:r>
              <a:rPr lang="ru-RU" b="1" dirty="0" err="1">
                <a:solidFill>
                  <a:schemeClr val="hlink"/>
                </a:solidFill>
              </a:rPr>
              <a:t>тудугжу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52320" y="1600200"/>
            <a:ext cx="123448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7200"/>
            <a:ext cx="468052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2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/>
              <a:t>cashier </a:t>
            </a:r>
            <a:r>
              <a:rPr lang="ru-RU"/>
              <a:t>[kæ’ʃɪər] </a:t>
            </a:r>
            <a:r>
              <a:rPr lang="en-US"/>
              <a:t>- </a:t>
            </a:r>
            <a:r>
              <a:rPr lang="ru-RU" b="1">
                <a:solidFill>
                  <a:schemeClr val="hlink"/>
                </a:solidFill>
              </a:rPr>
              <a:t>садыгжы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/>
              <a:t>chef/cook </a:t>
            </a:r>
            <a:r>
              <a:rPr lang="ru-RU"/>
              <a:t>[ʃef]</a:t>
            </a:r>
            <a:r>
              <a:rPr lang="en-US"/>
              <a:t>, </a:t>
            </a:r>
            <a:r>
              <a:rPr lang="ru-RU"/>
              <a:t>[kʋk] </a:t>
            </a:r>
            <a:r>
              <a:rPr lang="en-US"/>
              <a:t>- </a:t>
            </a:r>
            <a:r>
              <a:rPr lang="ru-RU" b="1">
                <a:solidFill>
                  <a:schemeClr val="hlink"/>
                </a:solidFill>
              </a:rPr>
              <a:t>паштанчы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24175"/>
            <a:ext cx="3117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4175"/>
            <a:ext cx="301466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4400" cy="4525963"/>
          </a:xfrm>
        </p:spPr>
        <p:txBody>
          <a:bodyPr/>
          <a:lstStyle/>
          <a:p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US" b="1" dirty="0"/>
              <a:t>dentist </a:t>
            </a:r>
            <a:r>
              <a:rPr lang="en-US" dirty="0"/>
              <a:t> </a:t>
            </a:r>
            <a:r>
              <a:rPr lang="ru-RU" dirty="0"/>
              <a:t>[’</a:t>
            </a:r>
            <a:r>
              <a:rPr lang="ru-RU" dirty="0" err="1"/>
              <a:t>dentɪst</a:t>
            </a:r>
            <a:r>
              <a:rPr lang="ru-RU" dirty="0"/>
              <a:t>] </a:t>
            </a:r>
            <a:r>
              <a:rPr lang="en-US" dirty="0"/>
              <a:t>– </a:t>
            </a:r>
            <a:r>
              <a:rPr lang="ru-RU" b="1" dirty="0" err="1">
                <a:solidFill>
                  <a:schemeClr val="hlink"/>
                </a:solidFill>
              </a:rPr>
              <a:t>диш</a:t>
            </a:r>
            <a:r>
              <a:rPr lang="ru-RU" b="1" dirty="0">
                <a:solidFill>
                  <a:schemeClr val="hlink"/>
                </a:solidFill>
              </a:rPr>
              <a:t> </a:t>
            </a:r>
            <a:r>
              <a:rPr lang="ru-RU" b="1" dirty="0" err="1">
                <a:solidFill>
                  <a:schemeClr val="hlink"/>
                </a:solidFill>
              </a:rPr>
              <a:t>эмчизи</a:t>
            </a:r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18441" name="Picture 9" descr="kak-chasto-poseschat-stomatol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838"/>
            <a:ext cx="4175125" cy="3500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6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designer</a:t>
            </a:r>
            <a:r>
              <a:rPr lang="ru-RU"/>
              <a:t> [dɪ’zaɪnər] - </a:t>
            </a:r>
            <a:r>
              <a:rPr lang="ru-RU" b="1">
                <a:solidFill>
                  <a:schemeClr val="hlink"/>
                </a:solidFill>
              </a:rPr>
              <a:t>дизайнер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/>
              <a:t>doctor </a:t>
            </a:r>
            <a:r>
              <a:rPr lang="ru-RU"/>
              <a:t>[’dɒktər] </a:t>
            </a:r>
            <a:r>
              <a:rPr lang="en-US"/>
              <a:t>– </a:t>
            </a:r>
            <a:r>
              <a:rPr lang="ru-RU" b="1">
                <a:solidFill>
                  <a:schemeClr val="hlink"/>
                </a:solidFill>
              </a:rPr>
              <a:t>эмчи</a:t>
            </a:r>
          </a:p>
        </p:txBody>
      </p:sp>
      <p:pic>
        <p:nvPicPr>
          <p:cNvPr id="20488" name="Picture 8" descr="1378130383_stud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3600450" cy="3032125"/>
          </a:xfrm>
          <a:prstGeom prst="rect">
            <a:avLst/>
          </a:prstGeom>
          <a:noFill/>
        </p:spPr>
      </p:pic>
      <p:pic>
        <p:nvPicPr>
          <p:cNvPr id="20489" name="Picture 9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133600"/>
            <a:ext cx="1736725" cy="4005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2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/>
              <a:t>engineer</a:t>
            </a:r>
            <a:r>
              <a:rPr lang="ru-RU"/>
              <a:t> [‚endʒə’nɪər] - </a:t>
            </a:r>
            <a:r>
              <a:rPr lang="ru-RU" b="1">
                <a:solidFill>
                  <a:schemeClr val="hlink"/>
                </a:solidFill>
              </a:rPr>
              <a:t>инженер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electrician</a:t>
            </a:r>
            <a:r>
              <a:rPr lang="ru-RU"/>
              <a:t> [ɪlek’trɪʃən] - </a:t>
            </a:r>
            <a:r>
              <a:rPr lang="ru-RU" b="1">
                <a:solidFill>
                  <a:schemeClr val="hlink"/>
                </a:solidFill>
              </a:rPr>
              <a:t>электрик</a:t>
            </a:r>
          </a:p>
        </p:txBody>
      </p:sp>
      <p:pic>
        <p:nvPicPr>
          <p:cNvPr id="24584" name="Picture 8" descr="5041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68638"/>
            <a:ext cx="4392612" cy="3297237"/>
          </a:xfrm>
          <a:prstGeom prst="rect">
            <a:avLst/>
          </a:prstGeom>
          <a:noFill/>
        </p:spPr>
      </p:pic>
      <p:pic>
        <p:nvPicPr>
          <p:cNvPr id="24586" name="Picture 10" descr="krasnoyarsk-elektrika_avariynaya_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00438"/>
            <a:ext cx="2762250" cy="311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Accountant [ə’kaʋntənt] - санакчы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2016-02-01T18:09:28Z</dcterms:created>
  <dcterms:modified xsi:type="dcterms:W3CDTF">2016-02-01T20:10:41Z</dcterms:modified>
</cp:coreProperties>
</file>