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allerix.ru/album/Shishkin/pic/glrx-548104858" TargetMode="External"/><Relationship Id="rId2" Type="http://schemas.openxmlformats.org/officeDocument/2006/relationships/hyperlink" Target="http://commons.wikimedia.org/wiki/File:Shishkin_na_severe_dikom1.jpg?uselang=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allerix.ru/album/200-russian/pic/glrx-420718383" TargetMode="External"/><Relationship Id="rId5" Type="http://schemas.openxmlformats.org/officeDocument/2006/relationships/hyperlink" Target="http://gallerix.ru/album/Shishkin/pic/211758422" TargetMode="External"/><Relationship Id="rId4" Type="http://schemas.openxmlformats.org/officeDocument/2006/relationships/hyperlink" Target="http://gallerix.ru/album/Shishkin/pic/glrx-39479064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97685" y="3645024"/>
            <a:ext cx="154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dirty="0">
                <a:solidFill>
                  <a:srgbClr val="4D4D4D"/>
                </a:solidFill>
                <a:latin typeface="Calibri" panose="020F0502020204030204" pitchFamily="34" charset="0"/>
              </a:rPr>
              <a:t>Урок </a:t>
            </a:r>
            <a:r>
              <a:rPr lang="ru-RU" sz="3200" b="1" dirty="0" smtClean="0">
                <a:solidFill>
                  <a:srgbClr val="4D4D4D"/>
                </a:solidFill>
                <a:latin typeface="Calibri" panose="020F0502020204030204" pitchFamily="34" charset="0"/>
              </a:rPr>
              <a:t>19</a:t>
            </a:r>
            <a:endParaRPr lang="ru-RU" sz="3200" b="1" dirty="0">
              <a:solidFill>
                <a:srgbClr val="4D4D4D"/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151728"/>
            <a:ext cx="7488832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8000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Зимний пейзаж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le:Shishkin na severe diko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351" y="332656"/>
            <a:ext cx="4314239" cy="619268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4932040" y="5512876"/>
            <a:ext cx="3724696" cy="1077218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sz="3200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И. И. Шишкин. </a:t>
            </a:r>
            <a:r>
              <a:rPr lang="ru-RU" sz="32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ru-RU" sz="32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ru-RU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На </a:t>
            </a:r>
            <a:r>
              <a:rPr lang="ru-RU" sz="3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севере диком…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Городские крыши зимой 1880-1890-е 22х22. Шишкин Иван Иванович (1832-1898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0507" y="332657"/>
            <a:ext cx="5282986" cy="511256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441400" y="5512876"/>
            <a:ext cx="8261200" cy="1077218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И. И. Шишкин. </a:t>
            </a:r>
            <a:r>
              <a:rPr lang="ru-RU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Городские </a:t>
            </a:r>
            <a:r>
              <a:rPr lang="ru-RU" sz="3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крыши </a:t>
            </a:r>
            <a:r>
              <a:rPr lang="ru-RU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зимой. 1880–1890-е гг.</a:t>
            </a:r>
            <a:endParaRPr lang="ru-RU" sz="3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Лес под снегом 1890-е. Бумага, уголь, мел. 24х45. Шишкин Иван Иванович (1832-1898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332657"/>
            <a:ext cx="8568952" cy="476648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441400" y="5512876"/>
            <a:ext cx="8261200" cy="1077218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Иван </a:t>
            </a:r>
            <a:r>
              <a:rPr lang="ru-RU" sz="32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Иванович Шишкин. </a:t>
            </a:r>
            <a:r>
              <a:rPr lang="ru-RU" sz="3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Лес под </a:t>
            </a:r>
            <a:r>
              <a:rPr lang="ru-RU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снегом. 1890-е гг. </a:t>
            </a:r>
            <a:r>
              <a:rPr lang="ru-RU" sz="3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Бумага, уголь, </a:t>
            </a:r>
            <a:r>
              <a:rPr lang="ru-RU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мел</a:t>
            </a:r>
            <a:endParaRPr lang="ru-RU" sz="3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Зима 1890 125х204. Шишкин Иван Иванович (1832-1898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332657"/>
            <a:ext cx="8568952" cy="524848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441400" y="6005319"/>
            <a:ext cx="8261200" cy="584775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Иван </a:t>
            </a:r>
            <a:r>
              <a:rPr lang="ru-RU" sz="32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Иванович Шишкин. </a:t>
            </a:r>
            <a:r>
              <a:rPr lang="ru-RU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Зима</a:t>
            </a:r>
            <a:endParaRPr lang="ru-RU" sz="3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РЫЖИЦКИЙ Константин - Ранний снег. 200 русских живописце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78" y="332657"/>
            <a:ext cx="8214244" cy="554461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441400" y="6005319"/>
            <a:ext cx="8261200" cy="584775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К. </a:t>
            </a:r>
            <a:r>
              <a:rPr lang="ru-RU" sz="3200" b="1" i="1" dirty="0" err="1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Крыжицкий</a:t>
            </a:r>
            <a:r>
              <a:rPr lang="ru-RU" sz="32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 </a:t>
            </a:r>
            <a:r>
              <a:rPr lang="ru-RU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Ранний снег</a:t>
            </a:r>
            <a:endParaRPr lang="ru-RU" sz="3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1420" y="260648"/>
            <a:ext cx="7901160" cy="584775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Интернет-ресурсы: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052736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400" dirty="0" smtClean="0">
                <a:latin typeface="Calibri" panose="020F0502020204030204" pitchFamily="34" charset="0"/>
              </a:rPr>
              <a:t>Слайд </a:t>
            </a:r>
            <a:r>
              <a:rPr lang="ru-RU" sz="2400" dirty="0">
                <a:latin typeface="Calibri" panose="020F0502020204030204" pitchFamily="34" charset="0"/>
              </a:rPr>
              <a:t>2</a:t>
            </a:r>
            <a:r>
              <a:rPr lang="ru-RU" sz="2400" dirty="0" smtClean="0">
                <a:latin typeface="Calibri" panose="020F0502020204030204" pitchFamily="34" charset="0"/>
              </a:rPr>
              <a:t>. – Режим доступа : </a:t>
            </a:r>
            <a:r>
              <a:rPr lang="en-US" sz="2400" dirty="0">
                <a:latin typeface="Calibri" panose="020F0502020204030204" pitchFamily="34" charset="0"/>
                <a:hlinkClick r:id="rId2"/>
              </a:rPr>
              <a:t>http://commons.wikimedia.org</a:t>
            </a: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ru-RU" sz="2400" dirty="0" smtClean="0">
                <a:latin typeface="Calibri" panose="020F0502020204030204" pitchFamily="34" charset="0"/>
                <a:hlinkClick r:id="rId2"/>
              </a:rPr>
              <a:t/>
            </a:r>
            <a:br>
              <a:rPr lang="ru-RU" sz="2400" dirty="0" smtClean="0">
                <a:latin typeface="Calibri" panose="020F0502020204030204" pitchFamily="34" charset="0"/>
                <a:hlinkClick r:id="rId2"/>
              </a:rPr>
            </a:b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wiki/File:Shishkin_na_severe_dikom1.jpg?uselang=</a:t>
            </a:r>
            <a:r>
              <a:rPr lang="en-US" sz="2400" dirty="0" err="1" smtClean="0">
                <a:latin typeface="Calibri" panose="020F0502020204030204" pitchFamily="34" charset="0"/>
                <a:hlinkClick r:id="rId2"/>
              </a:rPr>
              <a:t>ru</a:t>
            </a:r>
            <a:endParaRPr lang="ru-RU" sz="24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400" dirty="0">
                <a:latin typeface="Calibri" panose="020F0502020204030204" pitchFamily="34" charset="0"/>
              </a:rPr>
              <a:t>Слайд 3</a:t>
            </a:r>
            <a:r>
              <a:rPr lang="ru-RU" sz="2400" dirty="0" smtClean="0">
                <a:latin typeface="Calibri" panose="020F0502020204030204" pitchFamily="34" charset="0"/>
              </a:rPr>
              <a:t>.</a:t>
            </a:r>
            <a:r>
              <a:rPr lang="ru-RU" sz="2400" dirty="0">
                <a:latin typeface="Calibri" panose="020F0502020204030204" pitchFamily="34" charset="0"/>
              </a:rPr>
              <a:t> – Режим доступа : </a:t>
            </a:r>
            <a:r>
              <a:rPr lang="en-US" sz="2400" dirty="0" smtClean="0">
                <a:latin typeface="Calibri" panose="020F0502020204030204" pitchFamily="34" charset="0"/>
                <a:hlinkClick r:id="rId3"/>
              </a:rPr>
              <a:t> </a:t>
            </a:r>
            <a:r>
              <a:rPr lang="en-US" sz="2400" dirty="0">
                <a:latin typeface="Calibri" panose="020F0502020204030204" pitchFamily="34" charset="0"/>
                <a:hlinkClick r:id="rId3"/>
              </a:rPr>
              <a:t>http://gallerix.ru/album/Shishkin/pic/glrx-548104858</a:t>
            </a:r>
            <a:endParaRPr lang="ru-RU" sz="24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400" dirty="0">
                <a:latin typeface="Calibri" panose="020F0502020204030204" pitchFamily="34" charset="0"/>
              </a:rPr>
              <a:t>Слайд 4</a:t>
            </a:r>
            <a:r>
              <a:rPr lang="ru-RU" sz="2400" dirty="0" smtClean="0">
                <a:latin typeface="Calibri" panose="020F0502020204030204" pitchFamily="34" charset="0"/>
              </a:rPr>
              <a:t>.</a:t>
            </a:r>
            <a:r>
              <a:rPr lang="ru-RU" sz="2400" dirty="0">
                <a:latin typeface="Calibri" panose="020F0502020204030204" pitchFamily="34" charset="0"/>
              </a:rPr>
              <a:t> – Режим доступа </a:t>
            </a:r>
            <a:r>
              <a:rPr lang="ru-RU" sz="2400" dirty="0" smtClean="0">
                <a:latin typeface="Calibri" panose="020F0502020204030204" pitchFamily="34" charset="0"/>
              </a:rPr>
              <a:t>: </a:t>
            </a:r>
            <a:r>
              <a:rPr lang="en-US" sz="2400" dirty="0" smtClean="0">
                <a:latin typeface="Calibri" panose="020F0502020204030204" pitchFamily="34" charset="0"/>
                <a:hlinkClick r:id="rId4"/>
              </a:rPr>
              <a:t>http</a:t>
            </a:r>
            <a:r>
              <a:rPr lang="en-US" sz="2400" dirty="0">
                <a:latin typeface="Calibri" panose="020F0502020204030204" pitchFamily="34" charset="0"/>
                <a:hlinkClick r:id="rId4"/>
              </a:rPr>
              <a:t>://gallerix.ru/album/Shishkin/pic/glrx-394790649</a:t>
            </a:r>
            <a:endParaRPr lang="ru-RU" sz="24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400" dirty="0">
                <a:latin typeface="Calibri" panose="020F0502020204030204" pitchFamily="34" charset="0"/>
              </a:rPr>
              <a:t>Слайд 5</a:t>
            </a:r>
            <a:r>
              <a:rPr lang="ru-RU" sz="2400" dirty="0" smtClean="0">
                <a:latin typeface="Calibri" panose="020F0502020204030204" pitchFamily="34" charset="0"/>
              </a:rPr>
              <a:t>.</a:t>
            </a:r>
            <a:r>
              <a:rPr lang="ru-RU" sz="2400" dirty="0">
                <a:latin typeface="Calibri" panose="020F0502020204030204" pitchFamily="34" charset="0"/>
              </a:rPr>
              <a:t> – Режим доступа : </a:t>
            </a:r>
            <a:r>
              <a:rPr lang="en-US" sz="2400" dirty="0" smtClean="0">
                <a:latin typeface="Calibri" panose="020F0502020204030204" pitchFamily="34" charset="0"/>
                <a:hlinkClick r:id="rId5"/>
              </a:rPr>
              <a:t> </a:t>
            </a:r>
            <a:r>
              <a:rPr lang="en-US" sz="2400" dirty="0">
                <a:latin typeface="Calibri" panose="020F0502020204030204" pitchFamily="34" charset="0"/>
                <a:hlinkClick r:id="rId5"/>
              </a:rPr>
              <a:t>http://gallerix.ru/album/Shishkin/pic/211758422</a:t>
            </a:r>
            <a:endParaRPr lang="ru-RU" sz="24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400" dirty="0">
                <a:latin typeface="Calibri" panose="020F0502020204030204" pitchFamily="34" charset="0"/>
              </a:rPr>
              <a:t>Слайд 6</a:t>
            </a:r>
            <a:r>
              <a:rPr lang="ru-RU" sz="2400" dirty="0" smtClean="0">
                <a:latin typeface="Calibri" panose="020F0502020204030204" pitchFamily="34" charset="0"/>
              </a:rPr>
              <a:t>.</a:t>
            </a:r>
            <a:r>
              <a:rPr lang="ru-RU" sz="2400" dirty="0">
                <a:latin typeface="Calibri" panose="020F0502020204030204" pitchFamily="34" charset="0"/>
              </a:rPr>
              <a:t> – Режим доступа </a:t>
            </a:r>
            <a:r>
              <a:rPr lang="ru-RU" sz="2400" dirty="0" smtClean="0">
                <a:latin typeface="Calibri" panose="020F0502020204030204" pitchFamily="34" charset="0"/>
              </a:rPr>
              <a:t>:</a:t>
            </a:r>
            <a:br>
              <a:rPr lang="ru-RU" sz="2400" dirty="0" smtClean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  <a:hlinkClick r:id="rId6"/>
              </a:rPr>
              <a:t>http</a:t>
            </a:r>
            <a:r>
              <a:rPr lang="en-US" sz="2400" dirty="0">
                <a:latin typeface="Calibri" panose="020F0502020204030204" pitchFamily="34" charset="0"/>
                <a:hlinkClick r:id="rId6"/>
              </a:rPr>
              <a:t>://</a:t>
            </a:r>
            <a:r>
              <a:rPr lang="en-US" sz="2400" dirty="0" smtClean="0">
                <a:latin typeface="Calibri" panose="020F0502020204030204" pitchFamily="34" charset="0"/>
                <a:hlinkClick r:id="rId6"/>
              </a:rPr>
              <a:t>gallerix.ru/album/200-russian/pic/glrx-420718383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Урок 1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Урок 19</Template>
  <TotalTime>0</TotalTime>
  <Words>63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Урок 19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2016-02-05T06:20:54Z</dcterms:created>
  <dcterms:modified xsi:type="dcterms:W3CDTF">2016-02-05T06:21:06Z</dcterms:modified>
</cp:coreProperties>
</file>