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58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49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31" d="100"/>
          <a:sy n="31" d="100"/>
        </p:scale>
        <p:origin x="-571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89FEC-36C1-415E-88A8-64FA77BFB928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1BC30-AED1-498F-9C4E-2BDD6DDB91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89FEC-36C1-415E-88A8-64FA77BFB928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1BC30-AED1-498F-9C4E-2BDD6DDB91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89FEC-36C1-415E-88A8-64FA77BFB928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1BC30-AED1-498F-9C4E-2BDD6DDB91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89FEC-36C1-415E-88A8-64FA77BFB928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1BC30-AED1-498F-9C4E-2BDD6DDB91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89FEC-36C1-415E-88A8-64FA77BFB928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1BC30-AED1-498F-9C4E-2BDD6DDB91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89FEC-36C1-415E-88A8-64FA77BFB928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1BC30-AED1-498F-9C4E-2BDD6DDB91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89FEC-36C1-415E-88A8-64FA77BFB928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1BC30-AED1-498F-9C4E-2BDD6DDB91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89FEC-36C1-415E-88A8-64FA77BFB928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1BC30-AED1-498F-9C4E-2BDD6DDB91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89FEC-36C1-415E-88A8-64FA77BFB928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1BC30-AED1-498F-9C4E-2BDD6DDB91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89FEC-36C1-415E-88A8-64FA77BFB928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1BC30-AED1-498F-9C4E-2BDD6DDB91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89FEC-36C1-415E-88A8-64FA77BFB928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1BC30-AED1-498F-9C4E-2BDD6DDB91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89FEC-36C1-415E-88A8-64FA77BFB928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11BC30-AED1-498F-9C4E-2BDD6DDB91F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gallerix.ru/album/Shishkin/pic/glrx-548104858" TargetMode="External"/><Relationship Id="rId2" Type="http://schemas.openxmlformats.org/officeDocument/2006/relationships/hyperlink" Target="http://commons.wikimedia.org/wiki/File:Shishkin_na_severe_dikom1.jpg?uselang=ru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gallerix.ru/album/200-russian/pic/glrx-420718383" TargetMode="External"/><Relationship Id="rId5" Type="http://schemas.openxmlformats.org/officeDocument/2006/relationships/hyperlink" Target="http://gallerix.ru/album/Shishkin/pic/211758422" TargetMode="External"/><Relationship Id="rId4" Type="http://schemas.openxmlformats.org/officeDocument/2006/relationships/hyperlink" Target="http://gallerix.ru/album/Shishkin/pic/glrx-394790649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797685" y="3645024"/>
            <a:ext cx="154863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ru-RU" sz="3200" b="1" dirty="0">
                <a:solidFill>
                  <a:srgbClr val="4D4D4D"/>
                </a:solidFill>
                <a:latin typeface="Calibri" panose="020F0502020204030204" pitchFamily="34" charset="0"/>
              </a:rPr>
              <a:t>Урок </a:t>
            </a:r>
            <a:r>
              <a:rPr lang="ru-RU" sz="3200" b="1" dirty="0" smtClean="0">
                <a:solidFill>
                  <a:srgbClr val="4D4D4D"/>
                </a:solidFill>
                <a:latin typeface="Calibri" panose="020F0502020204030204" pitchFamily="34" charset="0"/>
              </a:rPr>
              <a:t>19</a:t>
            </a:r>
            <a:endParaRPr lang="ru-RU" sz="3200" b="1" dirty="0">
              <a:solidFill>
                <a:srgbClr val="4D4D4D"/>
              </a:solidFill>
              <a:latin typeface="Calibri" panose="020F050202020403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27584" y="2151728"/>
            <a:ext cx="7488832" cy="1323439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</a:pPr>
            <a:r>
              <a:rPr lang="ru-RU" sz="8000" b="1" i="1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Зимний пейзаж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File:Shishkin na severe dikom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4351" y="332656"/>
            <a:ext cx="4314239" cy="6192688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</p:pic>
      <p:sp>
        <p:nvSpPr>
          <p:cNvPr id="5" name="Прямоугольник 4"/>
          <p:cNvSpPr/>
          <p:nvPr/>
        </p:nvSpPr>
        <p:spPr>
          <a:xfrm>
            <a:off x="4932040" y="5512876"/>
            <a:ext cx="3724696" cy="1077218"/>
          </a:xfrm>
          <a:prstGeom prst="rect">
            <a:avLst/>
          </a:prstGeom>
        </p:spPr>
        <p:txBody>
          <a:bodyPr wrap="square" anchor="b" anchorCtr="0">
            <a:spAutoFit/>
          </a:bodyPr>
          <a:lstStyle/>
          <a:p>
            <a:pPr lvl="0">
              <a:spcBef>
                <a:spcPct val="0"/>
              </a:spcBef>
            </a:pPr>
            <a:r>
              <a:rPr lang="ru-RU" sz="3200" b="1" i="1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И. И. Шишкин. </a:t>
            </a:r>
            <a:r>
              <a:rPr lang="ru-RU" sz="3200" b="1" i="1" dirty="0" smtClean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/>
            </a:r>
            <a:br>
              <a:rPr lang="ru-RU" sz="3200" b="1" i="1" dirty="0" smtClean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r>
              <a:rPr lang="ru-RU" sz="3200" b="1" dirty="0" smtClean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На </a:t>
            </a:r>
            <a:r>
              <a:rPr lang="ru-RU" sz="3200" b="1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севере диком…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Городские крыши зимой 1880-1890-е 22х22. Шишкин Иван Иванович (1832-1898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30507" y="332657"/>
            <a:ext cx="5282986" cy="5112567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</p:pic>
      <p:sp>
        <p:nvSpPr>
          <p:cNvPr id="4" name="Прямоугольник 3"/>
          <p:cNvSpPr/>
          <p:nvPr/>
        </p:nvSpPr>
        <p:spPr>
          <a:xfrm>
            <a:off x="441400" y="5512876"/>
            <a:ext cx="8261200" cy="1077218"/>
          </a:xfrm>
          <a:prstGeom prst="rect">
            <a:avLst/>
          </a:prstGeom>
        </p:spPr>
        <p:txBody>
          <a:bodyPr wrap="square" anchor="b" anchorCtr="0">
            <a:spAutoFit/>
          </a:bodyPr>
          <a:lstStyle/>
          <a:p>
            <a:pPr lvl="0" algn="ctr">
              <a:spcBef>
                <a:spcPct val="0"/>
              </a:spcBef>
            </a:pPr>
            <a:r>
              <a:rPr lang="ru-RU" sz="3200" b="1" i="1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И. И. Шишкин. </a:t>
            </a:r>
            <a:r>
              <a:rPr lang="ru-RU" sz="3200" b="1" dirty="0" smtClean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Городские </a:t>
            </a:r>
            <a:r>
              <a:rPr lang="ru-RU" sz="3200" b="1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крыши </a:t>
            </a:r>
            <a:r>
              <a:rPr lang="ru-RU" sz="3200" b="1" dirty="0" smtClean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зимой. 1880–1890-е гг.</a:t>
            </a:r>
            <a:endParaRPr lang="ru-RU" sz="3200" b="1" dirty="0">
              <a:solidFill>
                <a:srgbClr val="1F49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Лес под снегом 1890-е. Бумага, уголь, мел. 24х45. Шишкин Иван Иванович (1832-1898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7524" y="332657"/>
            <a:ext cx="8568952" cy="4766480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</p:pic>
      <p:sp>
        <p:nvSpPr>
          <p:cNvPr id="4" name="Прямоугольник 3"/>
          <p:cNvSpPr/>
          <p:nvPr/>
        </p:nvSpPr>
        <p:spPr>
          <a:xfrm>
            <a:off x="441400" y="5512876"/>
            <a:ext cx="8261200" cy="1077218"/>
          </a:xfrm>
          <a:prstGeom prst="rect">
            <a:avLst/>
          </a:prstGeom>
        </p:spPr>
        <p:txBody>
          <a:bodyPr wrap="square" anchor="b" anchorCtr="0">
            <a:spAutoFit/>
          </a:bodyPr>
          <a:lstStyle/>
          <a:p>
            <a:pPr lvl="0" algn="ctr">
              <a:spcBef>
                <a:spcPct val="0"/>
              </a:spcBef>
            </a:pPr>
            <a:r>
              <a:rPr lang="ru-RU" sz="3200" b="1" i="1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Иван </a:t>
            </a:r>
            <a:r>
              <a:rPr lang="ru-RU" sz="3200" b="1" i="1" dirty="0" smtClean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Иванович Шишкин. </a:t>
            </a:r>
            <a:r>
              <a:rPr lang="ru-RU" sz="3200" b="1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Лес под </a:t>
            </a:r>
            <a:r>
              <a:rPr lang="ru-RU" sz="3200" b="1" dirty="0" smtClean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снегом. 1890-е гг. </a:t>
            </a:r>
            <a:r>
              <a:rPr lang="ru-RU" sz="3200" b="1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Бумага, уголь, </a:t>
            </a:r>
            <a:r>
              <a:rPr lang="ru-RU" sz="3200" b="1" dirty="0" smtClean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мел</a:t>
            </a:r>
            <a:endParaRPr lang="ru-RU" sz="3200" b="1" dirty="0">
              <a:solidFill>
                <a:srgbClr val="1F49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Зима 1890 125х204. Шишкин Иван Иванович (1832-1898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7524" y="332657"/>
            <a:ext cx="8568952" cy="5248484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</p:pic>
      <p:sp>
        <p:nvSpPr>
          <p:cNvPr id="4" name="Прямоугольник 3"/>
          <p:cNvSpPr/>
          <p:nvPr/>
        </p:nvSpPr>
        <p:spPr>
          <a:xfrm>
            <a:off x="441400" y="6005319"/>
            <a:ext cx="8261200" cy="584775"/>
          </a:xfrm>
          <a:prstGeom prst="rect">
            <a:avLst/>
          </a:prstGeom>
        </p:spPr>
        <p:txBody>
          <a:bodyPr wrap="square" anchor="b" anchorCtr="0">
            <a:spAutoFit/>
          </a:bodyPr>
          <a:lstStyle/>
          <a:p>
            <a:pPr lvl="0" algn="ctr">
              <a:spcBef>
                <a:spcPct val="0"/>
              </a:spcBef>
            </a:pPr>
            <a:r>
              <a:rPr lang="ru-RU" sz="3200" b="1" i="1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Иван </a:t>
            </a:r>
            <a:r>
              <a:rPr lang="ru-RU" sz="3200" b="1" i="1" dirty="0" smtClean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Иванович Шишкин. </a:t>
            </a:r>
            <a:r>
              <a:rPr lang="ru-RU" sz="3200" b="1" dirty="0" smtClean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Зима</a:t>
            </a:r>
            <a:endParaRPr lang="ru-RU" sz="3200" b="1" dirty="0">
              <a:solidFill>
                <a:srgbClr val="1F49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КРЫЖИЦКИЙ Константин - Ранний снег. 200 русских живописцев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78" y="332657"/>
            <a:ext cx="8214244" cy="5544616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</p:pic>
      <p:sp>
        <p:nvSpPr>
          <p:cNvPr id="4" name="Прямоугольник 3"/>
          <p:cNvSpPr/>
          <p:nvPr/>
        </p:nvSpPr>
        <p:spPr>
          <a:xfrm>
            <a:off x="441400" y="6005319"/>
            <a:ext cx="8261200" cy="584775"/>
          </a:xfrm>
          <a:prstGeom prst="rect">
            <a:avLst/>
          </a:prstGeom>
        </p:spPr>
        <p:txBody>
          <a:bodyPr wrap="square" anchor="b" anchorCtr="0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sz="3200" b="1" i="1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К. </a:t>
            </a:r>
            <a:r>
              <a:rPr lang="ru-RU" sz="3200" b="1" i="1" dirty="0" err="1" smtClean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Крыжицкий</a:t>
            </a:r>
            <a:r>
              <a:rPr lang="ru-RU" sz="3200" b="1" i="1" dirty="0" smtClean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. </a:t>
            </a:r>
            <a:r>
              <a:rPr lang="ru-RU" sz="3200" b="1" dirty="0" smtClean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Ранний снег</a:t>
            </a:r>
            <a:endParaRPr lang="ru-RU" sz="3200" b="1" dirty="0">
              <a:solidFill>
                <a:srgbClr val="1F49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21420" y="260648"/>
            <a:ext cx="7901160" cy="584775"/>
          </a:xfrm>
          <a:prstGeom prst="rect">
            <a:avLst/>
          </a:prstGeom>
        </p:spPr>
        <p:txBody>
          <a:bodyPr wrap="square" anchor="b" anchorCtr="0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sz="3200" b="1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Интернет-ресурсы: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95536" y="1052736"/>
            <a:ext cx="835292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ru-RU" sz="2400" dirty="0" smtClean="0">
                <a:latin typeface="Calibri" panose="020F0502020204030204" pitchFamily="34" charset="0"/>
              </a:rPr>
              <a:t>Слайд </a:t>
            </a:r>
            <a:r>
              <a:rPr lang="ru-RU" sz="2400" dirty="0">
                <a:latin typeface="Calibri" panose="020F0502020204030204" pitchFamily="34" charset="0"/>
              </a:rPr>
              <a:t>2</a:t>
            </a:r>
            <a:r>
              <a:rPr lang="ru-RU" sz="2400" dirty="0" smtClean="0">
                <a:latin typeface="Calibri" panose="020F0502020204030204" pitchFamily="34" charset="0"/>
              </a:rPr>
              <a:t>. – Режим доступа : </a:t>
            </a:r>
            <a:r>
              <a:rPr lang="en-US" sz="2400" dirty="0">
                <a:latin typeface="Calibri" panose="020F0502020204030204" pitchFamily="34" charset="0"/>
                <a:hlinkClick r:id="rId2"/>
              </a:rPr>
              <a:t>http://commons.wikimedia.org</a:t>
            </a:r>
            <a:r>
              <a:rPr lang="en-US" sz="2400" dirty="0" smtClean="0">
                <a:latin typeface="Calibri" panose="020F0502020204030204" pitchFamily="34" charset="0"/>
                <a:hlinkClick r:id="rId2"/>
              </a:rPr>
              <a:t>/</a:t>
            </a:r>
            <a:r>
              <a:rPr lang="ru-RU" sz="2400" dirty="0" smtClean="0">
                <a:latin typeface="Calibri" panose="020F0502020204030204" pitchFamily="34" charset="0"/>
                <a:hlinkClick r:id="rId2"/>
              </a:rPr>
              <a:t/>
            </a:r>
            <a:br>
              <a:rPr lang="ru-RU" sz="2400" dirty="0" smtClean="0">
                <a:latin typeface="Calibri" panose="020F0502020204030204" pitchFamily="34" charset="0"/>
                <a:hlinkClick r:id="rId2"/>
              </a:rPr>
            </a:br>
            <a:r>
              <a:rPr lang="en-US" sz="2400" dirty="0" smtClean="0">
                <a:latin typeface="Calibri" panose="020F0502020204030204" pitchFamily="34" charset="0"/>
                <a:hlinkClick r:id="rId2"/>
              </a:rPr>
              <a:t>wiki/File:Shishkin_na_severe_dikom1.jpg?uselang=</a:t>
            </a:r>
            <a:r>
              <a:rPr lang="en-US" sz="2400" dirty="0" err="1" smtClean="0">
                <a:latin typeface="Calibri" panose="020F0502020204030204" pitchFamily="34" charset="0"/>
                <a:hlinkClick r:id="rId2"/>
              </a:rPr>
              <a:t>ru</a:t>
            </a:r>
            <a:endParaRPr lang="ru-RU" sz="2400" dirty="0">
              <a:latin typeface="Calibri" panose="020F0502020204030204" pitchFamily="34" charset="0"/>
            </a:endParaRPr>
          </a:p>
          <a:p>
            <a:pPr>
              <a:spcBef>
                <a:spcPts val="1200"/>
              </a:spcBef>
            </a:pPr>
            <a:r>
              <a:rPr lang="ru-RU" sz="2400" dirty="0">
                <a:latin typeface="Calibri" panose="020F0502020204030204" pitchFamily="34" charset="0"/>
              </a:rPr>
              <a:t>Слайд 3</a:t>
            </a:r>
            <a:r>
              <a:rPr lang="ru-RU" sz="2400" dirty="0" smtClean="0">
                <a:latin typeface="Calibri" panose="020F0502020204030204" pitchFamily="34" charset="0"/>
              </a:rPr>
              <a:t>.</a:t>
            </a:r>
            <a:r>
              <a:rPr lang="ru-RU" sz="2400" dirty="0">
                <a:latin typeface="Calibri" panose="020F0502020204030204" pitchFamily="34" charset="0"/>
              </a:rPr>
              <a:t> – Режим доступа : </a:t>
            </a:r>
            <a:r>
              <a:rPr lang="en-US" sz="2400" dirty="0" smtClean="0">
                <a:latin typeface="Calibri" panose="020F0502020204030204" pitchFamily="34" charset="0"/>
                <a:hlinkClick r:id="rId3"/>
              </a:rPr>
              <a:t> </a:t>
            </a:r>
            <a:r>
              <a:rPr lang="en-US" sz="2400" dirty="0">
                <a:latin typeface="Calibri" panose="020F0502020204030204" pitchFamily="34" charset="0"/>
                <a:hlinkClick r:id="rId3"/>
              </a:rPr>
              <a:t>http://gallerix.ru/album/Shishkin/pic/glrx-548104858</a:t>
            </a:r>
            <a:endParaRPr lang="ru-RU" sz="2400" dirty="0">
              <a:latin typeface="Calibri" panose="020F0502020204030204" pitchFamily="34" charset="0"/>
            </a:endParaRPr>
          </a:p>
          <a:p>
            <a:pPr>
              <a:spcBef>
                <a:spcPts val="1200"/>
              </a:spcBef>
            </a:pPr>
            <a:r>
              <a:rPr lang="ru-RU" sz="2400" dirty="0">
                <a:latin typeface="Calibri" panose="020F0502020204030204" pitchFamily="34" charset="0"/>
              </a:rPr>
              <a:t>Слайд 4</a:t>
            </a:r>
            <a:r>
              <a:rPr lang="ru-RU" sz="2400" dirty="0" smtClean="0">
                <a:latin typeface="Calibri" panose="020F0502020204030204" pitchFamily="34" charset="0"/>
              </a:rPr>
              <a:t>.</a:t>
            </a:r>
            <a:r>
              <a:rPr lang="ru-RU" sz="2400" dirty="0">
                <a:latin typeface="Calibri" panose="020F0502020204030204" pitchFamily="34" charset="0"/>
              </a:rPr>
              <a:t> – Режим доступа </a:t>
            </a:r>
            <a:r>
              <a:rPr lang="ru-RU" sz="2400" dirty="0" smtClean="0">
                <a:latin typeface="Calibri" panose="020F0502020204030204" pitchFamily="34" charset="0"/>
              </a:rPr>
              <a:t>: </a:t>
            </a:r>
            <a:r>
              <a:rPr lang="en-US" sz="2400" dirty="0" smtClean="0">
                <a:latin typeface="Calibri" panose="020F0502020204030204" pitchFamily="34" charset="0"/>
                <a:hlinkClick r:id="rId4"/>
              </a:rPr>
              <a:t>http</a:t>
            </a:r>
            <a:r>
              <a:rPr lang="en-US" sz="2400" dirty="0">
                <a:latin typeface="Calibri" panose="020F0502020204030204" pitchFamily="34" charset="0"/>
                <a:hlinkClick r:id="rId4"/>
              </a:rPr>
              <a:t>://gallerix.ru/album/Shishkin/pic/glrx-394790649</a:t>
            </a:r>
            <a:endParaRPr lang="ru-RU" sz="2400" dirty="0">
              <a:latin typeface="Calibri" panose="020F0502020204030204" pitchFamily="34" charset="0"/>
            </a:endParaRPr>
          </a:p>
          <a:p>
            <a:pPr>
              <a:spcBef>
                <a:spcPts val="1200"/>
              </a:spcBef>
            </a:pPr>
            <a:r>
              <a:rPr lang="ru-RU" sz="2400" dirty="0">
                <a:latin typeface="Calibri" panose="020F0502020204030204" pitchFamily="34" charset="0"/>
              </a:rPr>
              <a:t>Слайд 5</a:t>
            </a:r>
            <a:r>
              <a:rPr lang="ru-RU" sz="2400" dirty="0" smtClean="0">
                <a:latin typeface="Calibri" panose="020F0502020204030204" pitchFamily="34" charset="0"/>
              </a:rPr>
              <a:t>.</a:t>
            </a:r>
            <a:r>
              <a:rPr lang="ru-RU" sz="2400" dirty="0">
                <a:latin typeface="Calibri" panose="020F0502020204030204" pitchFamily="34" charset="0"/>
              </a:rPr>
              <a:t> – Режим доступа : </a:t>
            </a:r>
            <a:r>
              <a:rPr lang="en-US" sz="2400" dirty="0" smtClean="0">
                <a:latin typeface="Calibri" panose="020F0502020204030204" pitchFamily="34" charset="0"/>
                <a:hlinkClick r:id="rId5"/>
              </a:rPr>
              <a:t> </a:t>
            </a:r>
            <a:r>
              <a:rPr lang="en-US" sz="2400" dirty="0">
                <a:latin typeface="Calibri" panose="020F0502020204030204" pitchFamily="34" charset="0"/>
                <a:hlinkClick r:id="rId5"/>
              </a:rPr>
              <a:t>http://gallerix.ru/album/Shishkin/pic/211758422</a:t>
            </a:r>
            <a:endParaRPr lang="ru-RU" sz="2400" dirty="0">
              <a:latin typeface="Calibri" panose="020F0502020204030204" pitchFamily="34" charset="0"/>
            </a:endParaRPr>
          </a:p>
          <a:p>
            <a:pPr>
              <a:spcBef>
                <a:spcPts val="1200"/>
              </a:spcBef>
            </a:pPr>
            <a:r>
              <a:rPr lang="ru-RU" sz="2400" dirty="0">
                <a:latin typeface="Calibri" panose="020F0502020204030204" pitchFamily="34" charset="0"/>
              </a:rPr>
              <a:t>Слайд 6</a:t>
            </a:r>
            <a:r>
              <a:rPr lang="ru-RU" sz="2400" dirty="0" smtClean="0">
                <a:latin typeface="Calibri" panose="020F0502020204030204" pitchFamily="34" charset="0"/>
              </a:rPr>
              <a:t>.</a:t>
            </a:r>
            <a:r>
              <a:rPr lang="ru-RU" sz="2400" dirty="0">
                <a:latin typeface="Calibri" panose="020F0502020204030204" pitchFamily="34" charset="0"/>
              </a:rPr>
              <a:t> – Режим доступа </a:t>
            </a:r>
            <a:r>
              <a:rPr lang="ru-RU" sz="2400" dirty="0" smtClean="0">
                <a:latin typeface="Calibri" panose="020F0502020204030204" pitchFamily="34" charset="0"/>
              </a:rPr>
              <a:t>:</a:t>
            </a:r>
            <a:br>
              <a:rPr lang="ru-RU" sz="2400" dirty="0" smtClean="0">
                <a:latin typeface="Calibri" panose="020F0502020204030204" pitchFamily="34" charset="0"/>
              </a:rPr>
            </a:br>
            <a:r>
              <a:rPr lang="en-US" sz="2400" dirty="0" smtClean="0">
                <a:latin typeface="Calibri" panose="020F0502020204030204" pitchFamily="34" charset="0"/>
                <a:hlinkClick r:id="rId6"/>
              </a:rPr>
              <a:t>http</a:t>
            </a:r>
            <a:r>
              <a:rPr lang="en-US" sz="2400" dirty="0">
                <a:latin typeface="Calibri" panose="020F0502020204030204" pitchFamily="34" charset="0"/>
                <a:hlinkClick r:id="rId6"/>
              </a:rPr>
              <a:t>://</a:t>
            </a:r>
            <a:r>
              <a:rPr lang="en-US" sz="2400" dirty="0" smtClean="0">
                <a:latin typeface="Calibri" panose="020F0502020204030204" pitchFamily="34" charset="0"/>
                <a:hlinkClick r:id="rId6"/>
              </a:rPr>
              <a:t>gallerix.ru/album/200-russian/pic/glrx-420718383</a:t>
            </a:r>
            <a:endParaRPr lang="ru-RU" sz="24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Урок 19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Урок 19</Template>
  <TotalTime>0</TotalTime>
  <Words>63</Words>
  <Application>Microsoft Office PowerPoint</Application>
  <PresentationFormat>Экран (4:3)</PresentationFormat>
  <Paragraphs>13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Урок 19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diakov.net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RePack by Diakov</dc:creator>
  <cp:lastModifiedBy>RePack by Diakov</cp:lastModifiedBy>
  <cp:revision>1</cp:revision>
  <dcterms:created xsi:type="dcterms:W3CDTF">2016-02-05T06:20:54Z</dcterms:created>
  <dcterms:modified xsi:type="dcterms:W3CDTF">2016-02-05T06:21:06Z</dcterms:modified>
</cp:coreProperties>
</file>