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5" r:id="rId7"/>
    <p:sldId id="261" r:id="rId8"/>
    <p:sldId id="263" r:id="rId9"/>
    <p:sldId id="266" r:id="rId10"/>
    <p:sldId id="264" r:id="rId11"/>
    <p:sldId id="269" r:id="rId12"/>
    <p:sldId id="270" r:id="rId13"/>
    <p:sldId id="271" r:id="rId14"/>
    <p:sldId id="272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A9A7A-BFDF-4CA0-BB1E-3D6260FB41D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7704-C755-4A42-B7D9-E093441B8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32.semaclub.ru/new.php?id=1514" TargetMode="External"/><Relationship Id="rId7" Type="http://schemas.openxmlformats.org/officeDocument/2006/relationships/hyperlink" Target="http://commons.wikimedia.org/wiki/File:Gorodetskaya_rospis_01.jpg?uselang=ru" TargetMode="External"/><Relationship Id="rId2" Type="http://schemas.openxmlformats.org/officeDocument/2006/relationships/hyperlink" Target="http://www.nivasposa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derasgardens.ucoz.org/blog/russkie_narodnye_igrushki/2013-05-23-11" TargetMode="External"/><Relationship Id="rId5" Type="http://schemas.openxmlformats.org/officeDocument/2006/relationships/hyperlink" Target="http://dymka.teploruk.ru/foto/foto_17.html" TargetMode="External"/><Relationship Id="rId4" Type="http://schemas.openxmlformats.org/officeDocument/2006/relationships/hyperlink" Target="http://dymka.teploruk.ru/foto/vodonosk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97685" y="3780329"/>
            <a:ext cx="154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4D4D4D"/>
                </a:solidFill>
                <a:latin typeface="Calibri" panose="020F0502020204030204" pitchFamily="34" charset="0"/>
              </a:rPr>
              <a:t>Урок </a:t>
            </a:r>
            <a:r>
              <a:rPr lang="ru-RU" sz="32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16</a:t>
            </a:r>
            <a:endParaRPr lang="ru-RU" sz="3200" b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593374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Народные русские промыслы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ымковская игрушка &quot;Барыни наряд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046" y="908719"/>
            <a:ext cx="7287909" cy="54726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16693" y="116632"/>
            <a:ext cx="701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Барыни нарядные</a:t>
            </a:r>
            <a:endParaRPr lang="ru-RU" sz="3200" b="1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ии по истории.  Дымковская игрушка, вятская игрушка, кировская игрушка - один из.  Картинка 144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3191896"/>
            <a:ext cx="5184576" cy="3527839"/>
          </a:xfrm>
          <a:prstGeom prst="rect">
            <a:avLst/>
          </a:prstGeom>
          <a:noFill/>
        </p:spPr>
      </p:pic>
      <p:pic>
        <p:nvPicPr>
          <p:cNvPr id="3076" name="Picture 4" descr="Жар-птица. Аннотация: Дымковская игрушка - русский художественный"/>
          <p:cNvPicPr>
            <a:picLocks noChangeAspect="1" noChangeArrowheads="1"/>
          </p:cNvPicPr>
          <p:nvPr/>
        </p:nvPicPr>
        <p:blipFill>
          <a:blip r:embed="rId3" cstate="print"/>
          <a:srcRect l="9077" t="4535" r="19805" b="8315"/>
          <a:stretch>
            <a:fillRect/>
          </a:stretch>
        </p:blipFill>
        <p:spPr bwMode="auto">
          <a:xfrm>
            <a:off x="206867" y="202412"/>
            <a:ext cx="2411760" cy="32265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16693" y="116632"/>
            <a:ext cx="701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Индюк</a:t>
            </a:r>
            <a:endParaRPr lang="ru-RU" sz="3200" b="1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4" descr="Дымковская игрушка &quot;Индюк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692029"/>
            <a:ext cx="3672408" cy="453717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wikimedia.org/wikipedia/commons/3/3b/Gorodetskaya_rospis_02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68" y="908719"/>
            <a:ext cx="8494464" cy="54726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16693" y="116632"/>
            <a:ext cx="701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Городецкая роспись</a:t>
            </a:r>
            <a:endParaRPr lang="ru-RU" sz="3600" b="1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e-vko.gov.kz/museum/Data/LSc_gallery/_%20563de0cc-2bc7-4dba-b9dc-819ca16f83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15" y="908719"/>
            <a:ext cx="4197589" cy="5472607"/>
          </a:xfrm>
          <a:prstGeom prst="rect">
            <a:avLst/>
          </a:prstGeom>
          <a:noFill/>
        </p:spPr>
      </p:pic>
      <p:pic>
        <p:nvPicPr>
          <p:cNvPr id="36868" name="Picture 4" descr="http://img-fotki.yandex.ru/get/5823/126030467.5/0_5a273_43b2366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306" y="1232754"/>
            <a:ext cx="3928375" cy="4824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16693" y="116632"/>
            <a:ext cx="701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Городецкая роспись</a:t>
            </a:r>
            <a:endParaRPr lang="ru-RU" sz="3200" b="1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Gorodetskaya rospis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62" y="908720"/>
            <a:ext cx="8618277" cy="54726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16693" y="116632"/>
            <a:ext cx="701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Городецкая роспись</a:t>
            </a:r>
            <a:endParaRPr lang="ru-RU" sz="3200" b="1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420" y="260648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Интернет-ресурсы: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35292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latin typeface="Calibri" panose="020F0502020204030204" pitchFamily="34" charset="0"/>
              </a:rPr>
              <a:t>Слайды 2–11. – Режим доступа :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hlinkClick r:id="rId2"/>
              </a:rPr>
              <a:t>http://www.nivasposad.ru/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hlinkClick r:id="rId3"/>
              </a:rPr>
              <a:t>http://32.semaclub.ru/new.php?id=1514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hlinkClick r:id="rId4"/>
              </a:rPr>
              <a:t>http://dymka.teploruk.ru/foto/vodonoska.html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hlinkClick r:id="rId5"/>
              </a:rPr>
              <a:t>http://dymka.teploruk.ru/foto/foto_17.html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hlinkClick r:id="rId6"/>
              </a:rPr>
              <a:t>http://maderasgardens.ucoz.org/blog/russkie_narodnye_igrushki/2013-05-23-11#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>
                <a:latin typeface="Calibri" panose="020F0502020204030204" pitchFamily="34" charset="0"/>
              </a:rPr>
              <a:t>Слайды </a:t>
            </a:r>
            <a:r>
              <a:rPr lang="ru-RU" sz="2400" dirty="0" smtClean="0">
                <a:latin typeface="Calibri" panose="020F0502020204030204" pitchFamily="34" charset="0"/>
              </a:rPr>
              <a:t>12–14</a:t>
            </a:r>
            <a:r>
              <a:rPr lang="ru-RU" sz="2400" dirty="0">
                <a:latin typeface="Calibri" panose="020F0502020204030204" pitchFamily="34" charset="0"/>
              </a:rPr>
              <a:t>. – Режим доступа </a:t>
            </a:r>
            <a:r>
              <a:rPr lang="ru-RU" sz="2400" dirty="0" smtClean="0">
                <a:latin typeface="Calibri" panose="020F0502020204030204" pitchFamily="34" charset="0"/>
              </a:rPr>
              <a:t>: </a:t>
            </a:r>
            <a:r>
              <a:rPr lang="en-US" sz="2400" dirty="0" smtClean="0">
                <a:latin typeface="Calibri" panose="020F0502020204030204" pitchFamily="34" charset="0"/>
                <a:hlinkClick r:id="rId7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7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hlinkClick r:id="rId7"/>
              </a:rPr>
              <a:t>commons.wikimedia.org/wiki/File:Gorodetskaya_rospis_01.jpg?uselang=ru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38 из 2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22939"/>
            <a:ext cx="4308475" cy="4608513"/>
          </a:xfrm>
          <a:prstGeom prst="rect">
            <a:avLst/>
          </a:prstGeom>
          <a:noFill/>
        </p:spPr>
      </p:pic>
      <p:pic>
        <p:nvPicPr>
          <p:cNvPr id="6" name="Picture 5" descr="Картинка 41 из 2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09070"/>
            <a:ext cx="3024336" cy="50223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16693" y="116632"/>
            <a:ext cx="70116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Дымковские игрушки. </a:t>
            </a:r>
            <a:r>
              <a:rPr lang="ru-RU" sz="3200" b="1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</a:b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Родились они в Дымковской слободе, неподалеку от города Вятки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ivasposad.ru/school/homepages/all_arhiv/2001/russian_art/dimkovo1/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828" y="908721"/>
            <a:ext cx="6906344" cy="47049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6693" y="116632"/>
            <a:ext cx="701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Свистулька</a:t>
            </a:r>
            <a:endParaRPr lang="ru-RU" sz="3200" b="1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420" y="5759097"/>
            <a:ext cx="7901160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</a:rPr>
              <a:t>Е</a:t>
            </a:r>
            <a:r>
              <a:rPr lang="ru-RU" sz="24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 А</a:t>
            </a:r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ru-RU" sz="2400" b="1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Cмирнов</a:t>
            </a:r>
            <a:r>
              <a:rPr lang="ru-RU" sz="24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(род. 1935 г.).</a:t>
            </a:r>
            <a:b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Свистулька-конек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трехголовый</a:t>
            </a: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 1975 г. </a:t>
            </a: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2.semaclub.ru/upload/0017-021-Svistulki-kozjol-i-bar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1412776"/>
            <a:ext cx="5886450" cy="44767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6693" y="116632"/>
            <a:ext cx="701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Свистульки</a:t>
            </a:r>
            <a:endParaRPr lang="ru-RU" sz="3200" b="1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Дымковская игрушка &quot;Птичка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0772" y="1813387"/>
            <a:ext cx="3205537" cy="4140485"/>
          </a:xfrm>
          <a:prstGeom prst="rect">
            <a:avLst/>
          </a:prstGeom>
          <a:noFill/>
        </p:spPr>
      </p:pic>
      <p:pic>
        <p:nvPicPr>
          <p:cNvPr id="7176" name="Picture 8" descr="Дымковская игрушка &quot;Собачк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756879"/>
            <a:ext cx="2979506" cy="42535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16693" y="116632"/>
            <a:ext cx="7011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Свистульки.</a:t>
            </a:r>
            <a:b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Собачка и птичка</a:t>
            </a:r>
            <a:endParaRPr lang="ru-RU" sz="3200" b="1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Картинка 35 из 20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9350" y="1052736"/>
            <a:ext cx="6785301" cy="5297671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6693" y="116632"/>
            <a:ext cx="701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Экипаж</a:t>
            </a:r>
            <a:endParaRPr lang="ru-RU" sz="3200" b="1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33 из 20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0549" y="902162"/>
            <a:ext cx="4082903" cy="56231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16693" y="116632"/>
            <a:ext cx="701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Нянька</a:t>
            </a:r>
            <a:endParaRPr lang="ru-RU" sz="3200" b="1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ымковская игрушка &quot;Водонос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11" y="908720"/>
            <a:ext cx="3937607" cy="5472607"/>
          </a:xfrm>
          <a:prstGeom prst="rect">
            <a:avLst/>
          </a:prstGeom>
          <a:noFill/>
        </p:spPr>
      </p:pic>
      <p:pic>
        <p:nvPicPr>
          <p:cNvPr id="4100" name="Picture 4" descr="Дымковская игрушка &quot;Водонос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497128" cy="54726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6693" y="116632"/>
            <a:ext cx="701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Водоноски</a:t>
            </a:r>
            <a:endParaRPr lang="ru-RU" sz="3200" b="1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Дымковская игрушка &quot;Барынька&quot;"/>
          <p:cNvPicPr>
            <a:picLocks noChangeAspect="1" noChangeArrowheads="1"/>
          </p:cNvPicPr>
          <p:nvPr/>
        </p:nvPicPr>
        <p:blipFill>
          <a:blip r:embed="rId2" cstate="print"/>
          <a:srcRect l="13403" r="12062"/>
          <a:stretch>
            <a:fillRect/>
          </a:stretch>
        </p:blipFill>
        <p:spPr bwMode="auto">
          <a:xfrm>
            <a:off x="6187088" y="908719"/>
            <a:ext cx="2731738" cy="5328593"/>
          </a:xfrm>
          <a:prstGeom prst="rect">
            <a:avLst/>
          </a:prstGeom>
          <a:noFill/>
        </p:spPr>
      </p:pic>
      <p:pic>
        <p:nvPicPr>
          <p:cNvPr id="23560" name="Picture 8" descr="Дымковская игрушка &quot;Барыня с птицей&quot;"/>
          <p:cNvPicPr>
            <a:picLocks noChangeAspect="1" noChangeArrowheads="1"/>
          </p:cNvPicPr>
          <p:nvPr/>
        </p:nvPicPr>
        <p:blipFill>
          <a:blip r:embed="rId3" cstate="print"/>
          <a:srcRect l="12460" r="13844"/>
          <a:stretch>
            <a:fillRect/>
          </a:stretch>
        </p:blipFill>
        <p:spPr bwMode="auto">
          <a:xfrm>
            <a:off x="3368502" y="908719"/>
            <a:ext cx="2614725" cy="5328593"/>
          </a:xfrm>
          <a:prstGeom prst="rect">
            <a:avLst/>
          </a:prstGeom>
          <a:noFill/>
        </p:spPr>
      </p:pic>
      <p:pic>
        <p:nvPicPr>
          <p:cNvPr id="6" name="Picture 4" descr="DEECBA1509E743B1B38AC2ABAB81019B-4301_26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908719"/>
            <a:ext cx="2898650" cy="53285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16693" y="116632"/>
            <a:ext cx="701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</a:rPr>
              <a:t>Барыньки</a:t>
            </a:r>
            <a:endParaRPr lang="ru-RU" sz="3200" b="1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к 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16</Template>
  <TotalTime>0</TotalTime>
  <Words>72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Урок 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2016-02-05T06:17:15Z</dcterms:created>
  <dcterms:modified xsi:type="dcterms:W3CDTF">2016-02-05T06:17:28Z</dcterms:modified>
</cp:coreProperties>
</file>