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D89FEC-36C1-415E-88A8-64FA77BFB9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011BC30-AED1-498F-9C4E-2BDD6DDB9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exstar.ru/cont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5596" y="1124744"/>
            <a:ext cx="7272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И. </a:t>
            </a:r>
            <a:r>
              <a:rPr lang="ru-RU" sz="5400" b="1" i="1" dirty="0" err="1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Билибин</a:t>
            </a:r>
            <a:r>
              <a:rPr lang="ru-RU" sz="5400" b="1" i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. </a:t>
            </a:r>
          </a:p>
          <a:p>
            <a:pPr algn="ctr"/>
            <a:r>
              <a:rPr lang="ru-RU" sz="54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Эскизы </a:t>
            </a:r>
            <a:r>
              <a:rPr lang="ru-RU" sz="54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декораций </a:t>
            </a:r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97685" y="3780329"/>
            <a:ext cx="154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b="1" dirty="0">
                <a:solidFill>
                  <a:srgbClr val="4D4D4D"/>
                </a:solidFill>
                <a:latin typeface="Calibri" panose="020F0502020204030204" pitchFamily="34" charset="0"/>
              </a:rPr>
              <a:t>Урок </a:t>
            </a:r>
            <a:r>
              <a:rPr lang="ru-RU" sz="3200" b="1" dirty="0" smtClean="0">
                <a:solidFill>
                  <a:srgbClr val="4D4D4D"/>
                </a:solidFill>
                <a:latin typeface="Calibri" panose="020F0502020204030204" pitchFamily="34" charset="0"/>
              </a:rPr>
              <a:t>14</a:t>
            </a:r>
            <a:endParaRPr lang="ru-RU" sz="3200" b="1" dirty="0">
              <a:solidFill>
                <a:srgbClr val="4D4D4D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Замок Наины. Эскиз декораций к опереМихаила Глинки &amp;quot;Руслан и Людмила&amp;quot; - Иван Билибин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02650" y="692696"/>
            <a:ext cx="7538700" cy="4536504"/>
          </a:xfrm>
          <a:prstGeom prst="rect">
            <a:avLst/>
          </a:prstGeom>
          <a:noFill/>
          <a:ln w="28575">
            <a:solidFill>
              <a:schemeClr val="tx2">
                <a:lumMod val="75000"/>
                <a:lumOff val="2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621420" y="5332030"/>
            <a:ext cx="7901160" cy="1077218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Замок </a:t>
            </a:r>
            <a:r>
              <a:rPr lang="ru-RU" sz="3200" b="1" dirty="0" err="1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Наины</a:t>
            </a:r>
            <a:r>
              <a:rPr lang="ru-RU" sz="32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. Эскиз декораций к опере Михаила Глинки «Руслан и Людмила</a:t>
            </a:r>
            <a:r>
              <a:rPr lang="ru-RU" sz="32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»</a:t>
            </a:r>
            <a:r>
              <a:rPr lang="ru-RU" sz="32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endParaRPr lang="ru-RU" sz="32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rexstar.ru/uploads/content/file00e124dc2ae4fbc7924ae75b85b8ee4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550" y="692697"/>
            <a:ext cx="8100900" cy="4536504"/>
          </a:xfrm>
          <a:prstGeom prst="rect">
            <a:avLst/>
          </a:prstGeom>
          <a:noFill/>
          <a:ln w="28575">
            <a:solidFill>
              <a:schemeClr val="tx2">
                <a:lumMod val="75000"/>
                <a:lumOff val="25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621420" y="5332030"/>
            <a:ext cx="7901160" cy="1077218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Эскиз </a:t>
            </a:r>
            <a:r>
              <a:rPr lang="ru-RU" sz="32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к опере «Золотой петушок</a:t>
            </a:r>
            <a:r>
              <a:rPr lang="ru-RU" sz="32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»</a:t>
            </a:r>
            <a:br>
              <a:rPr lang="ru-RU" sz="32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ru-RU" sz="32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Николая Римского-Корсакова</a:t>
            </a:r>
            <a:endParaRPr lang="ru-RU" sz="32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Эскиз к опере &amp;quot;Золотой петушок&amp;quot; Николая Римского-Корсакова - Иван Билиби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292" y="692696"/>
            <a:ext cx="7901417" cy="4536504"/>
          </a:xfrm>
          <a:prstGeom prst="rect">
            <a:avLst/>
          </a:prstGeom>
          <a:noFill/>
          <a:ln w="28575">
            <a:solidFill>
              <a:schemeClr val="tx2">
                <a:lumMod val="75000"/>
                <a:lumOff val="25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621420" y="5332030"/>
            <a:ext cx="7901160" cy="1077218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Эскиз </a:t>
            </a:r>
            <a:r>
              <a:rPr lang="ru-RU" sz="32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к опере «Золотой петушок</a:t>
            </a:r>
            <a:r>
              <a:rPr lang="ru-RU" sz="32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»</a:t>
            </a:r>
            <a:br>
              <a:rPr lang="ru-RU" sz="32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ru-RU" sz="32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Николая Римского-Корсакова</a:t>
            </a:r>
            <a:endParaRPr lang="ru-RU" sz="32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rexstar.ru/uploads/content/file9c55edb1bf9e56dbff01c996d9da2c6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6483" y="692696"/>
            <a:ext cx="7631034" cy="4536504"/>
          </a:xfrm>
          <a:prstGeom prst="rect">
            <a:avLst/>
          </a:prstGeom>
          <a:noFill/>
          <a:ln w="28575">
            <a:solidFill>
              <a:schemeClr val="tx2">
                <a:lumMod val="75000"/>
                <a:lumOff val="25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621420" y="5332030"/>
            <a:ext cx="7901160" cy="1077218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Эскиз </a:t>
            </a:r>
            <a:r>
              <a:rPr lang="ru-RU" sz="32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декораций к </a:t>
            </a:r>
            <a:r>
              <a:rPr lang="ru-RU" sz="32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опере</a:t>
            </a:r>
            <a:br>
              <a:rPr lang="ru-RU" sz="32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ru-RU" sz="32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Михаила </a:t>
            </a:r>
            <a:r>
              <a:rPr lang="ru-RU" sz="32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Глинки «Руслан и Людмила»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rexstar.ru/uploads/content/file30649a466acc9f0049c1db9b3157178a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" t="5039"/>
          <a:stretch/>
        </p:blipFill>
        <p:spPr bwMode="auto">
          <a:xfrm>
            <a:off x="624020" y="692697"/>
            <a:ext cx="7895960" cy="4536504"/>
          </a:xfrm>
          <a:prstGeom prst="rect">
            <a:avLst/>
          </a:prstGeom>
          <a:noFill/>
          <a:ln w="28575">
            <a:solidFill>
              <a:schemeClr val="tx2">
                <a:lumMod val="75000"/>
                <a:lumOff val="2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621420" y="5332030"/>
            <a:ext cx="7901160" cy="1077218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Эскиз </a:t>
            </a:r>
            <a:r>
              <a:rPr lang="ru-RU" sz="32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декораций к </a:t>
            </a:r>
            <a:r>
              <a:rPr lang="ru-RU" sz="32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опере</a:t>
            </a:r>
            <a:br>
              <a:rPr lang="ru-RU" sz="32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ru-RU" sz="32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Михаила </a:t>
            </a:r>
            <a:r>
              <a:rPr lang="ru-RU" sz="32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Глинки «Руслан и Людмила»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1420" y="539969"/>
            <a:ext cx="7901160" cy="584775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2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rPr>
              <a:t>Интернет-ресурсы: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1420" y="1297211"/>
            <a:ext cx="7901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alibri" panose="020F0502020204030204" pitchFamily="34" charset="0"/>
              </a:rPr>
              <a:t>Слайды 2–6. – Режим доступа : </a:t>
            </a:r>
            <a:r>
              <a:rPr lang="en-US" sz="2400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en-US" sz="2400" dirty="0" smtClean="0">
                <a:latin typeface="Calibri" panose="020F0502020204030204" pitchFamily="34" charset="0"/>
                <a:hlinkClick r:id="rId2"/>
              </a:rPr>
              <a:t>rexstar.ru/content</a:t>
            </a:r>
            <a:endParaRPr lang="ru-RU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рок 14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Урок 14</Template>
  <TotalTime>0</TotalTime>
  <Words>56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Урок 14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2016-02-05T06:13:37Z</dcterms:created>
  <dcterms:modified xsi:type="dcterms:W3CDTF">2016-02-05T06:13:51Z</dcterms:modified>
</cp:coreProperties>
</file>