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murr.spb.ru/library/charushin/index.html" TargetMode="External"/><Relationship Id="rId2" Type="http://schemas.openxmlformats.org/officeDocument/2006/relationships/hyperlink" Target="http://www.apus.ru/site.xp/049051056055054.html#/im.xp/05005405505004805105005212405304804812405204804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97685" y="3780329"/>
            <a:ext cx="154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>
                <a:latin typeface="Calibri" panose="020F0502020204030204" pitchFamily="34" charset="0"/>
              </a:rPr>
              <a:t>Урок </a:t>
            </a:r>
            <a:r>
              <a:rPr lang="ru-RU" sz="3200" dirty="0" smtClean="0">
                <a:latin typeface="Calibri" panose="020F0502020204030204" pitchFamily="34" charset="0"/>
              </a:rPr>
              <a:t>13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24205" y="1772816"/>
            <a:ext cx="589559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6000" b="1" i="1" cap="all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Художники-анималисты</a:t>
            </a:r>
            <a:endParaRPr lang="ru-RU" sz="6000" b="1" cap="all" dirty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http://www.apus.ru/im.xp/050054055050048051053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616" y="1268760"/>
            <a:ext cx="3960440" cy="2665068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93376" y="4005064"/>
            <a:ext cx="958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alibri" panose="020F0502020204030204" pitchFamily="34" charset="0"/>
              </a:rPr>
              <a:t>Рысь</a:t>
            </a:r>
            <a:endParaRPr lang="ru-RU" sz="2800" dirty="0">
              <a:latin typeface="Calibri" panose="020F0502020204030204" pitchFamily="34" charset="0"/>
            </a:endParaRPr>
          </a:p>
        </p:txBody>
      </p:sp>
      <p:pic>
        <p:nvPicPr>
          <p:cNvPr id="4110" name="Picture 14" descr="http://www.apus.ru/im.xp/0500540540570500550560521240530480481240520480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1426" y="1268760"/>
            <a:ext cx="4268286" cy="533535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611560" y="6080897"/>
            <a:ext cx="3803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latin typeface="Calibri" panose="020F0502020204030204" pitchFamily="34" charset="0"/>
              </a:rPr>
              <a:t>Леопарды после охоты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8994" y="188640"/>
            <a:ext cx="392601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48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В. А. </a:t>
            </a:r>
            <a:r>
              <a:rPr lang="ru-RU" sz="4800" b="1" dirty="0" err="1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Ватагин</a:t>
            </a:r>
            <a:endParaRPr lang="ru-RU" sz="4800" b="1" dirty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pus.ru/im.xp/050054054057050055054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615" y="1268759"/>
            <a:ext cx="5287497" cy="3997349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242904" y="5343599"/>
            <a:ext cx="1386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Пара ара</a:t>
            </a:r>
            <a:endParaRPr lang="ru-RU" sz="2400" dirty="0">
              <a:latin typeface="Calibri" panose="020F0502020204030204" pitchFamily="34" charset="0"/>
            </a:endParaRPr>
          </a:p>
        </p:txBody>
      </p:sp>
      <p:pic>
        <p:nvPicPr>
          <p:cNvPr id="1028" name="Picture 4" descr="http://www.apus.ru/im.xp/0500540540570500550480541240530480481240520480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9337" y="1268760"/>
            <a:ext cx="3000375" cy="476250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6173587" y="6093296"/>
            <a:ext cx="2391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Орел (набросок)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08994" y="188640"/>
            <a:ext cx="392601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48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В. А. </a:t>
            </a:r>
            <a:r>
              <a:rPr lang="ru-RU" sz="4800" b="1" dirty="0" err="1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Ватагин</a:t>
            </a:r>
            <a:endParaRPr lang="ru-RU" sz="4800" b="1" dirty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Фотография Чаруш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52" y="1032037"/>
            <a:ext cx="1924584" cy="3477083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pic>
        <p:nvPicPr>
          <p:cNvPr id="19460" name="Picture 4" descr="Иллюстрации Чаруш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9712" y="1268760"/>
            <a:ext cx="3810000" cy="190500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285631" y="3229717"/>
            <a:ext cx="1963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Что за зверь?</a:t>
            </a:r>
            <a:endParaRPr lang="ru-RU" sz="2400" b="1" dirty="0">
              <a:latin typeface="Calibri" panose="020F0502020204030204" pitchFamily="34" charset="0"/>
            </a:endParaRPr>
          </a:p>
        </p:txBody>
      </p:sp>
      <p:pic>
        <p:nvPicPr>
          <p:cNvPr id="19462" name="Picture 6" descr="Иллюстрация Чарушина. Еж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3223" y="3448796"/>
            <a:ext cx="3722953" cy="314855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238484" y="6124572"/>
            <a:ext cx="2653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alibri" panose="020F0502020204030204" pitchFamily="34" charset="0"/>
              </a:rPr>
              <a:t>Страшный рассказ</a:t>
            </a:r>
            <a:endParaRPr lang="ru-RU" sz="2400" b="1" dirty="0"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88640"/>
            <a:ext cx="806489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4800" b="1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Евгений </a:t>
            </a:r>
            <a:r>
              <a:rPr lang="ru-RU" sz="48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Иванович </a:t>
            </a:r>
            <a:r>
              <a:rPr lang="ru-RU" sz="4800" b="1" dirty="0" err="1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Чарушин</a:t>
            </a:r>
            <a:endParaRPr lang="ru-RU" sz="4800" b="1" dirty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Иллюстрация Чаруш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3" y="2318115"/>
            <a:ext cx="4009680" cy="2405809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974409" y="4785959"/>
            <a:ext cx="3780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Удивительный почтальон</a:t>
            </a:r>
            <a:endParaRPr lang="ru-RU" sz="2400" b="1" dirty="0">
              <a:latin typeface="Calibri" panose="020F0502020204030204" pitchFamily="34" charset="0"/>
            </a:endParaRPr>
          </a:p>
        </p:txBody>
      </p:sp>
      <p:pic>
        <p:nvPicPr>
          <p:cNvPr id="18436" name="Picture 4" descr="Прикрепленное изображение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2615" y="1268759"/>
            <a:ext cx="4254233" cy="3960441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072948" y="5301208"/>
            <a:ext cx="2693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alibri" panose="020F0502020204030204" pitchFamily="34" charset="0"/>
              </a:rPr>
              <a:t>Детки в клетке</a:t>
            </a:r>
            <a:endParaRPr lang="ru-RU" sz="2400" b="1" dirty="0"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88640"/>
            <a:ext cx="806489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4800" b="1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Евгений </a:t>
            </a:r>
            <a:r>
              <a:rPr lang="ru-RU" sz="48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Иванович </a:t>
            </a:r>
            <a:r>
              <a:rPr lang="ru-RU" sz="4800" b="1" dirty="0" err="1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Чарушин</a:t>
            </a:r>
            <a:endParaRPr lang="ru-RU" sz="4800" b="1" dirty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139279"/>
            <a:ext cx="7901160" cy="769441"/>
          </a:xfrm>
          <a:prstGeom prst="rect">
            <a:avLst/>
          </a:prstGeom>
        </p:spPr>
        <p:txBody>
          <a:bodyPr wrap="square" anchor="b" anchorCtr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44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Интернет-ресурсы: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052736"/>
            <a:ext cx="83529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Слайды 2–4.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://www.apus.ru/site.xp/049051056055054.html#/im.xp/050054055050048051050052124053048048124052048048.jpg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 smtClean="0">
                <a:latin typeface="Calibri" panose="020F0502020204030204" pitchFamily="34" charset="0"/>
              </a:rPr>
              <a:t>Слайды 5–6</a:t>
            </a:r>
            <a:r>
              <a:rPr lang="ru-RU" sz="2400" dirty="0">
                <a:latin typeface="Calibri" panose="020F0502020204030204" pitchFamily="34" charset="0"/>
              </a:rPr>
              <a:t>.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www.kotmurr.spb.ru/library/charushin/index.html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ок 13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13</Template>
  <TotalTime>0</TotalTime>
  <Words>64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Урок 13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2016-02-05T06:12:52Z</dcterms:created>
  <dcterms:modified xsi:type="dcterms:W3CDTF">2016-02-05T06:13:05Z</dcterms:modified>
</cp:coreProperties>
</file>