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62" r:id="rId6"/>
    <p:sldId id="258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31" d="100"/>
          <a:sy n="31" d="100"/>
        </p:scale>
        <p:origin x="-571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9FEC-36C1-415E-88A8-64FA77BFB928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1BC30-AED1-498F-9C4E-2BDD6DDB91F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9FEC-36C1-415E-88A8-64FA77BFB928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1BC30-AED1-498F-9C4E-2BDD6DDB91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9FEC-36C1-415E-88A8-64FA77BFB928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1BC30-AED1-498F-9C4E-2BDD6DDB91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9FEC-36C1-415E-88A8-64FA77BFB928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1BC30-AED1-498F-9C4E-2BDD6DDB91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9FEC-36C1-415E-88A8-64FA77BFB928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011BC30-AED1-498F-9C4E-2BDD6DDB91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9FEC-36C1-415E-88A8-64FA77BFB928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1BC30-AED1-498F-9C4E-2BDD6DDB91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9FEC-36C1-415E-88A8-64FA77BFB928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1BC30-AED1-498F-9C4E-2BDD6DDB91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9FEC-36C1-415E-88A8-64FA77BFB928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1BC30-AED1-498F-9C4E-2BDD6DDB91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9FEC-36C1-415E-88A8-64FA77BFB928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1BC30-AED1-498F-9C4E-2BDD6DDB91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9FEC-36C1-415E-88A8-64FA77BFB928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1BC30-AED1-498F-9C4E-2BDD6DDB91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9FEC-36C1-415E-88A8-64FA77BFB928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1BC30-AED1-498F-9C4E-2BDD6DDB91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D89FEC-36C1-415E-88A8-64FA77BFB928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011BC30-AED1-498F-9C4E-2BDD6DDB91F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otmurr.spb.ru/library/charushin/index.html" TargetMode="External"/><Relationship Id="rId2" Type="http://schemas.openxmlformats.org/officeDocument/2006/relationships/hyperlink" Target="http://www.apus.ru/site.xp/049051056055054.html#/im.xp/050054055050048051050052124053048048124052048048.jp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797685" y="3780329"/>
            <a:ext cx="15486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ru-RU" sz="3200" dirty="0">
                <a:latin typeface="Calibri" panose="020F0502020204030204" pitchFamily="34" charset="0"/>
              </a:rPr>
              <a:t>Урок </a:t>
            </a:r>
            <a:r>
              <a:rPr lang="ru-RU" sz="3200" dirty="0" smtClean="0">
                <a:latin typeface="Calibri" panose="020F0502020204030204" pitchFamily="34" charset="0"/>
              </a:rPr>
              <a:t>13</a:t>
            </a:r>
            <a:endParaRPr lang="ru-RU" sz="3200" dirty="0">
              <a:latin typeface="Calibri" panose="020F050202020403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24205" y="1772816"/>
            <a:ext cx="5895590" cy="193899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lvl="0" algn="ctr">
              <a:spcBef>
                <a:spcPct val="0"/>
              </a:spcBef>
            </a:pPr>
            <a:r>
              <a:rPr lang="ru-RU" sz="6000" b="1" i="1" cap="all" dirty="0" smtClean="0">
                <a:ln w="6350">
                  <a:noFill/>
                </a:ln>
                <a:gradFill>
                  <a:gsLst>
                    <a:gs pos="0">
                      <a:srgbClr val="CEB966">
                        <a:tint val="73000"/>
                        <a:satMod val="145000"/>
                      </a:srgbClr>
                    </a:gs>
                    <a:gs pos="73000">
                      <a:srgbClr val="CEB966">
                        <a:tint val="73000"/>
                        <a:satMod val="145000"/>
                      </a:srgbClr>
                    </a:gs>
                    <a:gs pos="100000">
                      <a:srgbClr val="CEB966">
                        <a:tint val="83000"/>
                        <a:satMod val="143000"/>
                      </a:srgb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Calibri" panose="020F0502020204030204" pitchFamily="34" charset="0"/>
              </a:rPr>
              <a:t>Художники-анималисты</a:t>
            </a:r>
            <a:endParaRPr lang="ru-RU" sz="6000" b="1" cap="all" dirty="0">
              <a:ln w="6350">
                <a:noFill/>
              </a:ln>
              <a:gradFill>
                <a:gsLst>
                  <a:gs pos="0">
                    <a:srgbClr val="CEB966">
                      <a:tint val="73000"/>
                      <a:satMod val="145000"/>
                    </a:srgbClr>
                  </a:gs>
                  <a:gs pos="73000">
                    <a:srgbClr val="CEB966">
                      <a:tint val="73000"/>
                      <a:satMod val="145000"/>
                    </a:srgbClr>
                  </a:gs>
                  <a:gs pos="100000">
                    <a:srgbClr val="CEB966">
                      <a:tint val="83000"/>
                      <a:satMod val="143000"/>
                    </a:srgbClr>
                  </a:gs>
                </a:gsLst>
                <a:lin ang="4800000" scaled="1"/>
              </a:gradFill>
              <a:effectLst>
                <a:outerShdw blurRad="127000" dist="200000" dir="2700000" algn="tl" rotWithShape="0">
                  <a:srgbClr val="000000">
                    <a:alpha val="30000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8" name="Picture 12" descr="http://www.apus.ru/im.xp/05005405505004805105305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616" y="1268760"/>
            <a:ext cx="3960440" cy="2665068"/>
          </a:xfrm>
          <a:prstGeom prst="rect">
            <a:avLst/>
          </a:prstGeom>
          <a:noFill/>
          <a:ln w="28575">
            <a:solidFill>
              <a:schemeClr val="bg2">
                <a:lumMod val="75000"/>
              </a:schemeClr>
            </a:solidFill>
          </a:ln>
        </p:spPr>
      </p:pic>
      <p:sp>
        <p:nvSpPr>
          <p:cNvPr id="9" name="Прямоугольник 8"/>
          <p:cNvSpPr/>
          <p:nvPr/>
        </p:nvSpPr>
        <p:spPr>
          <a:xfrm>
            <a:off x="1793376" y="4005064"/>
            <a:ext cx="9589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latin typeface="Calibri" panose="020F0502020204030204" pitchFamily="34" charset="0"/>
              </a:rPr>
              <a:t>Рысь</a:t>
            </a:r>
            <a:endParaRPr lang="ru-RU" sz="2800" dirty="0">
              <a:latin typeface="Calibri" panose="020F0502020204030204" pitchFamily="34" charset="0"/>
            </a:endParaRPr>
          </a:p>
        </p:txBody>
      </p:sp>
      <p:pic>
        <p:nvPicPr>
          <p:cNvPr id="4110" name="Picture 14" descr="http://www.apus.ru/im.xp/05005405405705005505605212405304804812405204804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1426" y="1268760"/>
            <a:ext cx="4268286" cy="5335357"/>
          </a:xfrm>
          <a:prstGeom prst="rect">
            <a:avLst/>
          </a:prstGeom>
          <a:noFill/>
          <a:ln w="28575">
            <a:solidFill>
              <a:schemeClr val="bg2">
                <a:lumMod val="75000"/>
              </a:schemeClr>
            </a:solidFill>
          </a:ln>
        </p:spPr>
      </p:pic>
      <p:sp>
        <p:nvSpPr>
          <p:cNvPr id="11" name="Прямоугольник 10"/>
          <p:cNvSpPr/>
          <p:nvPr/>
        </p:nvSpPr>
        <p:spPr>
          <a:xfrm>
            <a:off x="611560" y="6080897"/>
            <a:ext cx="38039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sz="2800" b="1" dirty="0" smtClean="0">
                <a:latin typeface="Calibri" panose="020F0502020204030204" pitchFamily="34" charset="0"/>
              </a:rPr>
              <a:t>Леопарды после охоты</a:t>
            </a:r>
            <a:endParaRPr lang="ru-RU" sz="2800" dirty="0">
              <a:latin typeface="Calibri" panose="020F050202020403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608994" y="188640"/>
            <a:ext cx="3926012" cy="83099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>
              <a:spcBef>
                <a:spcPct val="0"/>
              </a:spcBef>
            </a:pPr>
            <a:r>
              <a:rPr lang="ru-RU" sz="4800" b="1" dirty="0">
                <a:ln w="6350">
                  <a:noFill/>
                </a:ln>
                <a:gradFill>
                  <a:gsLst>
                    <a:gs pos="0">
                      <a:srgbClr val="CEB966">
                        <a:tint val="73000"/>
                        <a:satMod val="145000"/>
                      </a:srgbClr>
                    </a:gs>
                    <a:gs pos="73000">
                      <a:srgbClr val="CEB966">
                        <a:tint val="73000"/>
                        <a:satMod val="145000"/>
                      </a:srgbClr>
                    </a:gs>
                    <a:gs pos="100000">
                      <a:srgbClr val="CEB966">
                        <a:tint val="83000"/>
                        <a:satMod val="143000"/>
                      </a:srgb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Calibri" panose="020F0502020204030204" pitchFamily="34" charset="0"/>
              </a:rPr>
              <a:t>В. А. </a:t>
            </a:r>
            <a:r>
              <a:rPr lang="ru-RU" sz="4800" b="1" dirty="0" err="1" smtClean="0">
                <a:ln w="6350">
                  <a:noFill/>
                </a:ln>
                <a:gradFill>
                  <a:gsLst>
                    <a:gs pos="0">
                      <a:srgbClr val="CEB966">
                        <a:tint val="73000"/>
                        <a:satMod val="145000"/>
                      </a:srgbClr>
                    </a:gs>
                    <a:gs pos="73000">
                      <a:srgbClr val="CEB966">
                        <a:tint val="73000"/>
                        <a:satMod val="145000"/>
                      </a:srgbClr>
                    </a:gs>
                    <a:gs pos="100000">
                      <a:srgbClr val="CEB966">
                        <a:tint val="83000"/>
                        <a:satMod val="143000"/>
                      </a:srgb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Calibri" panose="020F0502020204030204" pitchFamily="34" charset="0"/>
              </a:rPr>
              <a:t>Ватагин</a:t>
            </a:r>
            <a:endParaRPr lang="ru-RU" sz="4800" b="1" dirty="0">
              <a:ln w="6350">
                <a:noFill/>
              </a:ln>
              <a:gradFill>
                <a:gsLst>
                  <a:gs pos="0">
                    <a:srgbClr val="CEB966">
                      <a:tint val="73000"/>
                      <a:satMod val="145000"/>
                    </a:srgbClr>
                  </a:gs>
                  <a:gs pos="73000">
                    <a:srgbClr val="CEB966">
                      <a:tint val="73000"/>
                      <a:satMod val="145000"/>
                    </a:srgbClr>
                  </a:gs>
                  <a:gs pos="100000">
                    <a:srgbClr val="CEB966">
                      <a:tint val="83000"/>
                      <a:satMod val="143000"/>
                    </a:srgbClr>
                  </a:gs>
                </a:gsLst>
                <a:lin ang="4800000" scaled="1"/>
              </a:gra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apus.ru/im.xp/05005405405705005505405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615" y="1268759"/>
            <a:ext cx="5287497" cy="3997349"/>
          </a:xfrm>
          <a:prstGeom prst="rect">
            <a:avLst/>
          </a:prstGeom>
          <a:noFill/>
          <a:ln w="28575">
            <a:solidFill>
              <a:schemeClr val="bg2">
                <a:lumMod val="75000"/>
              </a:schemeClr>
            </a:solidFill>
          </a:ln>
        </p:spPr>
      </p:pic>
      <p:sp>
        <p:nvSpPr>
          <p:cNvPr id="4" name="Прямоугольник 3"/>
          <p:cNvSpPr/>
          <p:nvPr/>
        </p:nvSpPr>
        <p:spPr>
          <a:xfrm>
            <a:off x="2242904" y="5343599"/>
            <a:ext cx="13869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Calibri" panose="020F0502020204030204" pitchFamily="34" charset="0"/>
              </a:rPr>
              <a:t>Пара ара</a:t>
            </a:r>
            <a:endParaRPr lang="ru-RU" sz="2400" dirty="0">
              <a:latin typeface="Calibri" panose="020F0502020204030204" pitchFamily="34" charset="0"/>
            </a:endParaRPr>
          </a:p>
        </p:txBody>
      </p:sp>
      <p:pic>
        <p:nvPicPr>
          <p:cNvPr id="1028" name="Picture 4" descr="http://www.apus.ru/im.xp/05005405405705005504805412405304804812405204804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9337" y="1268760"/>
            <a:ext cx="3000375" cy="4762500"/>
          </a:xfrm>
          <a:prstGeom prst="rect">
            <a:avLst/>
          </a:prstGeom>
          <a:noFill/>
          <a:ln w="28575">
            <a:solidFill>
              <a:schemeClr val="bg2">
                <a:lumMod val="75000"/>
              </a:schemeClr>
            </a:solidFill>
          </a:ln>
        </p:spPr>
      </p:pic>
      <p:sp>
        <p:nvSpPr>
          <p:cNvPr id="6" name="Прямоугольник 5"/>
          <p:cNvSpPr/>
          <p:nvPr/>
        </p:nvSpPr>
        <p:spPr>
          <a:xfrm>
            <a:off x="6173587" y="6093296"/>
            <a:ext cx="23918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Calibri" panose="020F0502020204030204" pitchFamily="34" charset="0"/>
              </a:rPr>
              <a:t>Орел (набросок)</a:t>
            </a:r>
            <a:endParaRPr lang="ru-RU" sz="2400" dirty="0">
              <a:latin typeface="Calibri" panose="020F050202020403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608994" y="188640"/>
            <a:ext cx="3926012" cy="83099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>
              <a:spcBef>
                <a:spcPct val="0"/>
              </a:spcBef>
            </a:pPr>
            <a:r>
              <a:rPr lang="ru-RU" sz="4800" b="1" dirty="0">
                <a:ln w="6350">
                  <a:noFill/>
                </a:ln>
                <a:gradFill>
                  <a:gsLst>
                    <a:gs pos="0">
                      <a:srgbClr val="CEB966">
                        <a:tint val="73000"/>
                        <a:satMod val="145000"/>
                      </a:srgbClr>
                    </a:gs>
                    <a:gs pos="73000">
                      <a:srgbClr val="CEB966">
                        <a:tint val="73000"/>
                        <a:satMod val="145000"/>
                      </a:srgbClr>
                    </a:gs>
                    <a:gs pos="100000">
                      <a:srgbClr val="CEB966">
                        <a:tint val="83000"/>
                        <a:satMod val="143000"/>
                      </a:srgb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Calibri" panose="020F0502020204030204" pitchFamily="34" charset="0"/>
              </a:rPr>
              <a:t>В. А. </a:t>
            </a:r>
            <a:r>
              <a:rPr lang="ru-RU" sz="4800" b="1" dirty="0" err="1" smtClean="0">
                <a:ln w="6350">
                  <a:noFill/>
                </a:ln>
                <a:gradFill>
                  <a:gsLst>
                    <a:gs pos="0">
                      <a:srgbClr val="CEB966">
                        <a:tint val="73000"/>
                        <a:satMod val="145000"/>
                      </a:srgbClr>
                    </a:gs>
                    <a:gs pos="73000">
                      <a:srgbClr val="CEB966">
                        <a:tint val="73000"/>
                        <a:satMod val="145000"/>
                      </a:srgbClr>
                    </a:gs>
                    <a:gs pos="100000">
                      <a:srgbClr val="CEB966">
                        <a:tint val="83000"/>
                        <a:satMod val="143000"/>
                      </a:srgb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Calibri" panose="020F0502020204030204" pitchFamily="34" charset="0"/>
              </a:rPr>
              <a:t>Ватагин</a:t>
            </a:r>
            <a:endParaRPr lang="ru-RU" sz="4800" b="1" dirty="0">
              <a:ln w="6350">
                <a:noFill/>
              </a:ln>
              <a:gradFill>
                <a:gsLst>
                  <a:gs pos="0">
                    <a:srgbClr val="CEB966">
                      <a:tint val="73000"/>
                      <a:satMod val="145000"/>
                    </a:srgbClr>
                  </a:gs>
                  <a:gs pos="73000">
                    <a:srgbClr val="CEB966">
                      <a:tint val="73000"/>
                      <a:satMod val="145000"/>
                    </a:srgbClr>
                  </a:gs>
                  <a:gs pos="100000">
                    <a:srgbClr val="CEB966">
                      <a:tint val="83000"/>
                      <a:satMod val="143000"/>
                    </a:srgbClr>
                  </a:gs>
                </a:gsLst>
                <a:lin ang="4800000" scaled="1"/>
              </a:gra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Фотография Чарушин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152" y="1032037"/>
            <a:ext cx="1924584" cy="3477083"/>
          </a:xfrm>
          <a:prstGeom prst="rect">
            <a:avLst/>
          </a:prstGeom>
          <a:noFill/>
          <a:ln w="28575">
            <a:solidFill>
              <a:schemeClr val="bg2">
                <a:lumMod val="75000"/>
              </a:schemeClr>
            </a:solidFill>
          </a:ln>
        </p:spPr>
      </p:pic>
      <p:pic>
        <p:nvPicPr>
          <p:cNvPr id="19460" name="Picture 4" descr="Иллюстрации Чарушин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59712" y="1268760"/>
            <a:ext cx="3810000" cy="1905000"/>
          </a:xfrm>
          <a:prstGeom prst="rect">
            <a:avLst/>
          </a:prstGeom>
          <a:noFill/>
          <a:ln w="28575">
            <a:solidFill>
              <a:schemeClr val="bg2">
                <a:lumMod val="75000"/>
              </a:schemeClr>
            </a:solidFill>
          </a:ln>
        </p:spPr>
      </p:pic>
      <p:sp>
        <p:nvSpPr>
          <p:cNvPr id="5" name="Прямоугольник 4"/>
          <p:cNvSpPr/>
          <p:nvPr/>
        </p:nvSpPr>
        <p:spPr>
          <a:xfrm>
            <a:off x="6285631" y="3229717"/>
            <a:ext cx="19630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Calibri" panose="020F0502020204030204" pitchFamily="34" charset="0"/>
              </a:rPr>
              <a:t>Что за зверь?</a:t>
            </a:r>
            <a:endParaRPr lang="ru-RU" sz="2400" b="1" dirty="0">
              <a:latin typeface="Calibri" panose="020F0502020204030204" pitchFamily="34" charset="0"/>
            </a:endParaRPr>
          </a:p>
        </p:txBody>
      </p:sp>
      <p:pic>
        <p:nvPicPr>
          <p:cNvPr id="19462" name="Picture 6" descr="Иллюстрация Чарушина. Ежик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33223" y="3448796"/>
            <a:ext cx="3722953" cy="3148556"/>
          </a:xfrm>
          <a:prstGeom prst="rect">
            <a:avLst/>
          </a:prstGeom>
          <a:noFill/>
          <a:ln w="28575">
            <a:solidFill>
              <a:schemeClr val="bg2">
                <a:lumMod val="75000"/>
              </a:schemeClr>
            </a:solidFill>
          </a:ln>
        </p:spPr>
      </p:pic>
      <p:sp>
        <p:nvSpPr>
          <p:cNvPr id="7" name="Прямоугольник 6"/>
          <p:cNvSpPr/>
          <p:nvPr/>
        </p:nvSpPr>
        <p:spPr>
          <a:xfrm>
            <a:off x="6238484" y="6124572"/>
            <a:ext cx="26539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Calibri" panose="020F0502020204030204" pitchFamily="34" charset="0"/>
              </a:rPr>
              <a:t>Страшный рассказ</a:t>
            </a:r>
            <a:endParaRPr lang="ru-RU" sz="2400" b="1" dirty="0">
              <a:latin typeface="Calibri" panose="020F050202020403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39552" y="188640"/>
            <a:ext cx="8064896" cy="83099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>
              <a:spcBef>
                <a:spcPct val="0"/>
              </a:spcBef>
            </a:pPr>
            <a:r>
              <a:rPr lang="ru-RU" sz="4800" b="1" dirty="0" smtClean="0">
                <a:ln w="6350">
                  <a:noFill/>
                </a:ln>
                <a:gradFill>
                  <a:gsLst>
                    <a:gs pos="0">
                      <a:srgbClr val="CEB966">
                        <a:tint val="73000"/>
                        <a:satMod val="145000"/>
                      </a:srgbClr>
                    </a:gs>
                    <a:gs pos="73000">
                      <a:srgbClr val="CEB966">
                        <a:tint val="73000"/>
                        <a:satMod val="145000"/>
                      </a:srgbClr>
                    </a:gs>
                    <a:gs pos="100000">
                      <a:srgbClr val="CEB966">
                        <a:tint val="83000"/>
                        <a:satMod val="143000"/>
                      </a:srgb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Calibri" panose="020F0502020204030204" pitchFamily="34" charset="0"/>
              </a:rPr>
              <a:t>Евгений </a:t>
            </a:r>
            <a:r>
              <a:rPr lang="ru-RU" sz="4800" b="1" dirty="0">
                <a:ln w="6350">
                  <a:noFill/>
                </a:ln>
                <a:gradFill>
                  <a:gsLst>
                    <a:gs pos="0">
                      <a:srgbClr val="CEB966">
                        <a:tint val="73000"/>
                        <a:satMod val="145000"/>
                      </a:srgbClr>
                    </a:gs>
                    <a:gs pos="73000">
                      <a:srgbClr val="CEB966">
                        <a:tint val="73000"/>
                        <a:satMod val="145000"/>
                      </a:srgbClr>
                    </a:gs>
                    <a:gs pos="100000">
                      <a:srgbClr val="CEB966">
                        <a:tint val="83000"/>
                        <a:satMod val="143000"/>
                      </a:srgb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Calibri" panose="020F0502020204030204" pitchFamily="34" charset="0"/>
              </a:rPr>
              <a:t>Иванович </a:t>
            </a:r>
            <a:r>
              <a:rPr lang="ru-RU" sz="4800" b="1" dirty="0" err="1">
                <a:ln w="6350">
                  <a:noFill/>
                </a:ln>
                <a:gradFill>
                  <a:gsLst>
                    <a:gs pos="0">
                      <a:srgbClr val="CEB966">
                        <a:tint val="73000"/>
                        <a:satMod val="145000"/>
                      </a:srgbClr>
                    </a:gs>
                    <a:gs pos="73000">
                      <a:srgbClr val="CEB966">
                        <a:tint val="73000"/>
                        <a:satMod val="145000"/>
                      </a:srgbClr>
                    </a:gs>
                    <a:gs pos="100000">
                      <a:srgbClr val="CEB966">
                        <a:tint val="83000"/>
                        <a:satMod val="143000"/>
                      </a:srgb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Calibri" panose="020F0502020204030204" pitchFamily="34" charset="0"/>
              </a:rPr>
              <a:t>Чарушин</a:t>
            </a:r>
            <a:endParaRPr lang="ru-RU" sz="4800" b="1" dirty="0">
              <a:ln w="6350">
                <a:noFill/>
              </a:ln>
              <a:gradFill>
                <a:gsLst>
                  <a:gs pos="0">
                    <a:srgbClr val="CEB966">
                      <a:tint val="73000"/>
                      <a:satMod val="145000"/>
                    </a:srgbClr>
                  </a:gs>
                  <a:gs pos="73000">
                    <a:srgbClr val="CEB966">
                      <a:tint val="73000"/>
                      <a:satMod val="145000"/>
                    </a:srgbClr>
                  </a:gs>
                  <a:gs pos="100000">
                    <a:srgbClr val="CEB966">
                      <a:tint val="83000"/>
                      <a:satMod val="143000"/>
                    </a:srgbClr>
                  </a:gs>
                </a:gsLst>
                <a:lin ang="4800000" scaled="1"/>
              </a:gra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Иллюстрация Чарушин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3" y="2318115"/>
            <a:ext cx="4009680" cy="2405809"/>
          </a:xfrm>
          <a:prstGeom prst="rect">
            <a:avLst/>
          </a:prstGeom>
          <a:noFill/>
          <a:ln w="28575">
            <a:solidFill>
              <a:schemeClr val="bg2">
                <a:lumMod val="75000"/>
              </a:schemeClr>
            </a:solidFill>
          </a:ln>
        </p:spPr>
      </p:pic>
      <p:sp>
        <p:nvSpPr>
          <p:cNvPr id="4" name="Прямоугольник 3"/>
          <p:cNvSpPr/>
          <p:nvPr/>
        </p:nvSpPr>
        <p:spPr>
          <a:xfrm>
            <a:off x="4974409" y="4785959"/>
            <a:ext cx="37809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Calibri" panose="020F0502020204030204" pitchFamily="34" charset="0"/>
              </a:rPr>
              <a:t>Удивительный почтальон</a:t>
            </a:r>
            <a:endParaRPr lang="ru-RU" sz="2400" b="1" dirty="0">
              <a:latin typeface="Calibri" panose="020F0502020204030204" pitchFamily="34" charset="0"/>
            </a:endParaRPr>
          </a:p>
        </p:txBody>
      </p:sp>
      <p:pic>
        <p:nvPicPr>
          <p:cNvPr id="18436" name="Picture 4" descr="Прикрепленное изображение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92615" y="1268759"/>
            <a:ext cx="4254233" cy="3960441"/>
          </a:xfrm>
          <a:prstGeom prst="rect">
            <a:avLst/>
          </a:prstGeom>
          <a:noFill/>
          <a:ln w="28575">
            <a:solidFill>
              <a:schemeClr val="bg2">
                <a:lumMod val="75000"/>
              </a:schemeClr>
            </a:solidFill>
          </a:ln>
        </p:spPr>
      </p:pic>
      <p:sp>
        <p:nvSpPr>
          <p:cNvPr id="6" name="Прямоугольник 5"/>
          <p:cNvSpPr/>
          <p:nvPr/>
        </p:nvSpPr>
        <p:spPr>
          <a:xfrm>
            <a:off x="1072948" y="5301208"/>
            <a:ext cx="26935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Calibri" panose="020F0502020204030204" pitchFamily="34" charset="0"/>
              </a:rPr>
              <a:t>Детки в клетке</a:t>
            </a:r>
            <a:endParaRPr lang="ru-RU" sz="2400" b="1" dirty="0">
              <a:latin typeface="Calibri" panose="020F050202020403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39552" y="188640"/>
            <a:ext cx="8064896" cy="83099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>
              <a:spcBef>
                <a:spcPct val="0"/>
              </a:spcBef>
            </a:pPr>
            <a:r>
              <a:rPr lang="ru-RU" sz="4800" b="1" dirty="0" smtClean="0">
                <a:ln w="6350">
                  <a:noFill/>
                </a:ln>
                <a:gradFill>
                  <a:gsLst>
                    <a:gs pos="0">
                      <a:srgbClr val="CEB966">
                        <a:tint val="73000"/>
                        <a:satMod val="145000"/>
                      </a:srgbClr>
                    </a:gs>
                    <a:gs pos="73000">
                      <a:srgbClr val="CEB966">
                        <a:tint val="73000"/>
                        <a:satMod val="145000"/>
                      </a:srgbClr>
                    </a:gs>
                    <a:gs pos="100000">
                      <a:srgbClr val="CEB966">
                        <a:tint val="83000"/>
                        <a:satMod val="143000"/>
                      </a:srgb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Calibri" panose="020F0502020204030204" pitchFamily="34" charset="0"/>
              </a:rPr>
              <a:t>Евгений </a:t>
            </a:r>
            <a:r>
              <a:rPr lang="ru-RU" sz="4800" b="1" dirty="0">
                <a:ln w="6350">
                  <a:noFill/>
                </a:ln>
                <a:gradFill>
                  <a:gsLst>
                    <a:gs pos="0">
                      <a:srgbClr val="CEB966">
                        <a:tint val="73000"/>
                        <a:satMod val="145000"/>
                      </a:srgbClr>
                    </a:gs>
                    <a:gs pos="73000">
                      <a:srgbClr val="CEB966">
                        <a:tint val="73000"/>
                        <a:satMod val="145000"/>
                      </a:srgbClr>
                    </a:gs>
                    <a:gs pos="100000">
                      <a:srgbClr val="CEB966">
                        <a:tint val="83000"/>
                        <a:satMod val="143000"/>
                      </a:srgb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Calibri" panose="020F0502020204030204" pitchFamily="34" charset="0"/>
              </a:rPr>
              <a:t>Иванович </a:t>
            </a:r>
            <a:r>
              <a:rPr lang="ru-RU" sz="4800" b="1" dirty="0" err="1">
                <a:ln w="6350">
                  <a:noFill/>
                </a:ln>
                <a:gradFill>
                  <a:gsLst>
                    <a:gs pos="0">
                      <a:srgbClr val="CEB966">
                        <a:tint val="73000"/>
                        <a:satMod val="145000"/>
                      </a:srgbClr>
                    </a:gs>
                    <a:gs pos="73000">
                      <a:srgbClr val="CEB966">
                        <a:tint val="73000"/>
                        <a:satMod val="145000"/>
                      </a:srgbClr>
                    </a:gs>
                    <a:gs pos="100000">
                      <a:srgbClr val="CEB966">
                        <a:tint val="83000"/>
                        <a:satMod val="143000"/>
                      </a:srgb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Calibri" panose="020F0502020204030204" pitchFamily="34" charset="0"/>
              </a:rPr>
              <a:t>Чарушин</a:t>
            </a:r>
            <a:endParaRPr lang="ru-RU" sz="4800" b="1" dirty="0">
              <a:ln w="6350">
                <a:noFill/>
              </a:ln>
              <a:gradFill>
                <a:gsLst>
                  <a:gs pos="0">
                    <a:srgbClr val="CEB966">
                      <a:tint val="73000"/>
                      <a:satMod val="145000"/>
                    </a:srgbClr>
                  </a:gs>
                  <a:gs pos="73000">
                    <a:srgbClr val="CEB966">
                      <a:tint val="73000"/>
                      <a:satMod val="145000"/>
                    </a:srgbClr>
                  </a:gs>
                  <a:gs pos="100000">
                    <a:srgbClr val="CEB966">
                      <a:tint val="83000"/>
                      <a:satMod val="143000"/>
                    </a:srgbClr>
                  </a:gs>
                </a:gsLst>
                <a:lin ang="4800000" scaled="1"/>
              </a:gra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21420" y="139279"/>
            <a:ext cx="7901160" cy="769441"/>
          </a:xfrm>
          <a:prstGeom prst="rect">
            <a:avLst/>
          </a:prstGeom>
        </p:spPr>
        <p:txBody>
          <a:bodyPr wrap="square" anchor="b" anchorCtr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>
              <a:spcBef>
                <a:spcPct val="0"/>
              </a:spcBef>
            </a:pPr>
            <a:r>
              <a:rPr lang="ru-RU" sz="4400" b="1" dirty="0">
                <a:ln w="6350">
                  <a:noFill/>
                </a:ln>
                <a:gradFill>
                  <a:gsLst>
                    <a:gs pos="0">
                      <a:srgbClr val="CEB966">
                        <a:tint val="73000"/>
                        <a:satMod val="145000"/>
                      </a:srgbClr>
                    </a:gs>
                    <a:gs pos="73000">
                      <a:srgbClr val="CEB966">
                        <a:tint val="73000"/>
                        <a:satMod val="145000"/>
                      </a:srgbClr>
                    </a:gs>
                    <a:gs pos="100000">
                      <a:srgbClr val="CEB966">
                        <a:tint val="83000"/>
                        <a:satMod val="143000"/>
                      </a:srgb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Calibri" panose="020F0502020204030204" pitchFamily="34" charset="0"/>
              </a:rPr>
              <a:t>Интернет-ресурсы: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1052736"/>
            <a:ext cx="8352928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buNone/>
            </a:pPr>
            <a:r>
              <a:rPr lang="ru-RU" sz="2400" dirty="0" smtClean="0">
                <a:latin typeface="Calibri" panose="020F0502020204030204" pitchFamily="34" charset="0"/>
              </a:rPr>
              <a:t>Слайды 2–4. – Режим доступа : </a:t>
            </a:r>
            <a:r>
              <a:rPr lang="en-US" sz="2400" dirty="0" smtClean="0">
                <a:latin typeface="Calibri" panose="020F0502020204030204" pitchFamily="34" charset="0"/>
                <a:hlinkClick r:id="rId2"/>
              </a:rPr>
              <a:t>http</a:t>
            </a:r>
            <a:r>
              <a:rPr lang="en-US" sz="2400" dirty="0">
                <a:latin typeface="Calibri" panose="020F0502020204030204" pitchFamily="34" charset="0"/>
                <a:hlinkClick r:id="rId2"/>
              </a:rPr>
              <a:t>://www.apus.ru/site.xp/049051056055054.html#/im.xp/050054055050048051050052124053048048124052048048.jpg</a:t>
            </a:r>
            <a:endParaRPr lang="ru-RU" sz="2400" dirty="0">
              <a:latin typeface="Calibri" panose="020F0502020204030204" pitchFamily="34" charset="0"/>
            </a:endParaRPr>
          </a:p>
          <a:p>
            <a:pPr>
              <a:spcBef>
                <a:spcPts val="1200"/>
              </a:spcBef>
              <a:buNone/>
            </a:pPr>
            <a:r>
              <a:rPr lang="ru-RU" sz="2400" dirty="0" smtClean="0">
                <a:latin typeface="Calibri" panose="020F0502020204030204" pitchFamily="34" charset="0"/>
              </a:rPr>
              <a:t>Слайды 5–6</a:t>
            </a:r>
            <a:r>
              <a:rPr lang="ru-RU" sz="2400" dirty="0">
                <a:latin typeface="Calibri" panose="020F0502020204030204" pitchFamily="34" charset="0"/>
              </a:rPr>
              <a:t>. – Режим доступа : </a:t>
            </a:r>
            <a:r>
              <a:rPr lang="en-US" sz="2400" dirty="0" smtClean="0">
                <a:latin typeface="Calibri" panose="020F0502020204030204" pitchFamily="34" charset="0"/>
                <a:hlinkClick r:id="rId3"/>
              </a:rPr>
              <a:t>http</a:t>
            </a:r>
            <a:r>
              <a:rPr lang="en-US" sz="2400" dirty="0">
                <a:latin typeface="Calibri" panose="020F0502020204030204" pitchFamily="34" charset="0"/>
                <a:hlinkClick r:id="rId3"/>
              </a:rPr>
              <a:t>://</a:t>
            </a:r>
            <a:r>
              <a:rPr lang="en-US" sz="2400" dirty="0" smtClean="0">
                <a:latin typeface="Calibri" panose="020F0502020204030204" pitchFamily="34" charset="0"/>
                <a:hlinkClick r:id="rId3"/>
              </a:rPr>
              <a:t>www.kotmurr.spb.ru/library/charushin/index.html</a:t>
            </a:r>
            <a:endParaRPr lang="ru-RU" sz="24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рок 13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Урок 13</Template>
  <TotalTime>0</TotalTime>
  <Words>64</Words>
  <Application>Microsoft Office PowerPoint</Application>
  <PresentationFormat>Экран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Урок 13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RePack by Diakov</dc:creator>
  <cp:lastModifiedBy>RePack by Diakov</cp:lastModifiedBy>
  <cp:revision>1</cp:revision>
  <dcterms:created xsi:type="dcterms:W3CDTF">2016-02-05T06:12:52Z</dcterms:created>
  <dcterms:modified xsi:type="dcterms:W3CDTF">2016-02-05T06:13:05Z</dcterms:modified>
</cp:coreProperties>
</file>