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3" r:id="rId3"/>
    <p:sldId id="305" r:id="rId4"/>
    <p:sldId id="293" r:id="rId5"/>
    <p:sldId id="307" r:id="rId6"/>
    <p:sldId id="308" r:id="rId7"/>
    <p:sldId id="309" r:id="rId8"/>
    <p:sldId id="311" r:id="rId9"/>
    <p:sldId id="312" r:id="rId10"/>
    <p:sldId id="313" r:id="rId11"/>
    <p:sldId id="314" r:id="rId12"/>
    <p:sldId id="316" r:id="rId13"/>
    <p:sldId id="315" r:id="rId14"/>
    <p:sldId id="317" r:id="rId15"/>
    <p:sldId id="318" r:id="rId16"/>
    <p:sldId id="319" r:id="rId17"/>
    <p:sldId id="320" r:id="rId18"/>
    <p:sldId id="322" r:id="rId19"/>
    <p:sldId id="258" r:id="rId20"/>
    <p:sldId id="295" r:id="rId21"/>
    <p:sldId id="273" r:id="rId22"/>
    <p:sldId id="324" r:id="rId23"/>
    <p:sldId id="325" r:id="rId24"/>
    <p:sldId id="326" r:id="rId25"/>
    <p:sldId id="323" r:id="rId26"/>
    <p:sldId id="327" r:id="rId27"/>
    <p:sldId id="329" r:id="rId28"/>
    <p:sldId id="328" r:id="rId29"/>
    <p:sldId id="298" r:id="rId30"/>
    <p:sldId id="330" r:id="rId31"/>
    <p:sldId id="29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785F"/>
    <a:srgbClr val="0000CC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280D3-B231-4330-9645-932C195E8142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ED1EE-7BCB-41E2-AD3A-22946F41E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F74E1-128C-4E7D-9B82-8A65BB131B2A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93B9D-13CD-4AF7-AAF9-6E4140D81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F1BA-3C59-4891-8D5F-C3D1FDABD5C2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9CB2A-F647-4DBA-BEC1-428D2862B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FD4D2-7F2F-4D48-A89B-B54BB8596387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EF275-FA28-4606-A994-1EDBA59FE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AC59A-237A-491B-AB68-ED3D820B1F31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8B457-0358-400E-80CC-284F772A5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36020-0040-4B97-971E-F76426CF13F0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E1E63-C55F-4475-A171-587C8139F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F693-9D1D-4569-A9DA-46864C4B479C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E7FA1-7CAD-4A97-809A-9986F3A19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591F3-D610-474C-94FB-6F0B3EFFF580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BB446-1472-4FFE-B39A-71AB455DA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B1D2-7B16-4322-9F55-71D7F726BE6B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5BE76-4272-4DD7-B070-A7AA72FB9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6577A-C42D-4CAB-A543-BFD3F19D4472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47927-72FA-4D7D-9109-63F3E0026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78951-8BEB-4D1A-AE47-F7C803DBFBB2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1F9BC-1DC3-44EE-A432-424F42899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30D213-7F88-4209-9F6D-400BE0E9EA42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30CF1D-4B2F-4A3B-B37F-0ECBF6645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cer\Desktop\&#1054;&#1090;&#1082;&#1088;&#1099;&#1090;&#1099;&#1081;%20&#1091;&#1088;&#1086;&#1082;%20&#1092;&#1077;&#1074;&#1088;&#1072;&#1083;&#1100;\Head%20Shoulders%20Knees%20&amp;%20Toes%20(Learn%20It).mp4" TargetMode="Externa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&#1054;&#1090;&#1082;&#1088;&#1099;&#1090;&#1099;&#1081;%20&#1091;&#1088;&#1086;&#1082;%20&#1092;&#1077;&#1074;&#1088;&#1072;&#1083;&#1100;\055%20-%20Unit%203,%20Lesson%2040,%20Exercise%201.mp3" TargetMode="Externa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file:///C:\Users\Acer\Desktop\&#1054;&#1090;&#1082;&#1088;&#1099;&#1090;&#1099;&#1081;%20&#1091;&#1088;&#1086;&#1082;%20&#1092;&#1077;&#1074;&#1088;&#1072;&#1083;&#1100;\&#1041;&#1072;&#1088;&#1073;&#1072;&#1088;&#1080;&#1082;&#1080;_-_&#1044;&#1072;&#1083;&#1077;&#1082;&#1086;_&#1086;&#1090;_&#1084;&#1072;&#1084;&#1099;_(-).mp3" TargetMode="External"/><Relationship Id="rId7" Type="http://schemas.openxmlformats.org/officeDocument/2006/relationships/image" Target="../media/image5.png"/><Relationship Id="rId2" Type="http://schemas.openxmlformats.org/officeDocument/2006/relationships/audio" Target="file:///C:\Users\Acer\Desktop\&#1054;&#1090;&#1082;&#1088;&#1099;&#1090;&#1099;&#1081;%20&#1091;&#1088;&#1086;&#1082;%20&#1092;&#1077;&#1074;&#1088;&#1072;&#1083;&#1100;\%5bb-track.ru%5d_16225.mp3" TargetMode="External"/><Relationship Id="rId1" Type="http://schemas.openxmlformats.org/officeDocument/2006/relationships/audio" Target="file:///C:\Users\Acer\Desktop\&#1054;&#1090;&#1082;&#1088;&#1099;&#1090;&#1099;&#1081;%20&#1091;&#1088;&#1086;&#1082;%20&#1092;&#1077;&#1074;&#1088;&#1072;&#1083;&#1100;\&#1041;&#1072;&#1088;&#1073;&#1072;&#1088;&#1080;&#1082;&#1080;_-_&#1041;&#1072;&#1088;&#1073;&#1072;&#1088;&#1080;&#1082;&#1080;_%5b&#1095;&#1090;&#1086;_&#1090;&#1072;&#1082;&#1086;&#1077;_&#1076;&#1086;&#1073;&#1088;&#1086;&#1090;&#1072;%5d_(-).mp3" TargetMode="External"/><Relationship Id="rId6" Type="http://schemas.openxmlformats.org/officeDocument/2006/relationships/image" Target="../media/image46.gif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&#1054;&#1090;&#1082;&#1088;&#1099;&#1090;&#1099;&#1081;%20&#1091;&#1088;&#1086;&#1082;%20&#1092;&#1077;&#1074;&#1088;&#1072;&#1083;&#1100;\c1b416516ce95f.mp3" TargetMode="Externa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&#1054;&#1090;&#1082;&#1088;&#1099;&#1090;&#1099;&#1081;%20&#1091;&#1088;&#1086;&#1082;%20&#1092;&#1077;&#1074;&#1088;&#1072;&#1083;&#1100;\neizvesten-zvuk-poezda(muz-muz.net).mp3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rectenglish.ru/theory/pronunciation/sound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55776" y="1196752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Jim’s  birthday</a:t>
            </a:r>
            <a:endParaRPr lang="ru-RU" sz="7200" b="1" dirty="0">
              <a:solidFill>
                <a:srgbClr val="C00000"/>
              </a:solidFill>
              <a:latin typeface="+mj-lt"/>
              <a:cs typeface="Aharoni" pitchFamily="2" charset="-79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131840" y="4005064"/>
            <a:ext cx="3240360" cy="2429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6148" name="Рисунок 3" descr="birthday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f40d4a06c5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628775"/>
            <a:ext cx="3489325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67744" y="0"/>
            <a:ext cx="752076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 scooter</a:t>
            </a:r>
            <a:endParaRPr lang="ru-RU" sz="13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7172" name="Рисунок 3" descr="birthday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288" y="549275"/>
            <a:ext cx="4229043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 doll</a:t>
            </a:r>
            <a:endParaRPr lang="ru-RU" sz="13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Picture 2" descr="C:\Documents and Settings\1\Рабочий стол\Подарки\4072683_ProductDescrip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9704" y="2420888"/>
            <a:ext cx="3158014" cy="388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9220" name="Рисунок 3" descr="birthday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iagnostika_remont_sborka_apdeyt_kompyuterov_29804492_1_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3495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188" y="404813"/>
            <a:ext cx="8791381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b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 </a:t>
            </a:r>
            <a:r>
              <a:rPr lang="en-US" sz="13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computer</a:t>
            </a:r>
            <a:endParaRPr lang="ru-RU" sz="13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8196" name="Рисунок 3" descr="birthday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714b79d1d8b89dde6e87194b05deb77_6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492375"/>
            <a:ext cx="5065712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750" y="476250"/>
            <a:ext cx="8791381" cy="4339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 computer</a:t>
            </a:r>
            <a:endParaRPr lang="en-US" sz="13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game</a:t>
            </a:r>
            <a:endParaRPr lang="ru-RU" sz="13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0244" name="Рисунок 3" descr="birthday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et_880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133600"/>
            <a:ext cx="4346575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113" y="260350"/>
            <a:ext cx="6288901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 puzzle</a:t>
            </a:r>
            <a:endParaRPr lang="ru-RU" sz="13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1268" name="Рисунок 3" descr="birthday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895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373313"/>
            <a:ext cx="5067300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76250"/>
            <a:ext cx="9112250" cy="2216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roller skates</a:t>
            </a:r>
            <a:endParaRPr lang="ru-RU" sz="13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2292" name="Рисунок 3" descr="birthday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vi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565400"/>
            <a:ext cx="5227637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79613" y="260350"/>
            <a:ext cx="6022226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 player</a:t>
            </a:r>
            <a:endParaRPr lang="ru-RU" sz="13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6" name="Рисунок 3" descr="birthday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wheeler_junior_200_08_8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636838"/>
            <a:ext cx="4021138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650" y="692150"/>
            <a:ext cx="4534896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 bike</a:t>
            </a:r>
            <a:endParaRPr lang="ru-RU" sz="13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6626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6">
                  <a:tint val="1000"/>
                </a:schemeClr>
              </a:solidFill>
            </a:endParaRPr>
          </a:p>
        </p:txBody>
      </p:sp>
      <p:pic>
        <p:nvPicPr>
          <p:cNvPr id="1026" name="Picture 2" descr="C:\Users\Елена\Desktop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3" y="1889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Елена\Desktop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9188" y="279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Елена\Desktop\i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279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Елена\Desktop\i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4941888"/>
            <a:ext cx="19621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Елена\Desktop\i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98675" y="790575"/>
            <a:ext cx="10144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Елена\Desktop\i (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3200" y="2636838"/>
            <a:ext cx="1438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Елена\Desktop\i (9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75475" y="29210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Users\Елена\Desktop\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2275" y="4724400"/>
            <a:ext cx="23907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Users\Елена\Desktop\i 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1725" y="4645025"/>
            <a:ext cx="2105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C:\Users\Елена\Desktop\i (2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40113" y="2541588"/>
            <a:ext cx="1990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:\Users\Елена\Desktop\i (10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64238" y="849313"/>
            <a:ext cx="1028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88913" y="1674813"/>
          <a:ext cx="185373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739"/>
              </a:tblGrid>
              <a:tr h="35849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 scooter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66888" y="2443163"/>
          <a:ext cx="1676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</a:tblGrid>
              <a:tr h="1440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a doll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378200" y="1773238"/>
          <a:ext cx="198768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7683"/>
              </a:tblGrid>
              <a:tr h="33214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 ball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481638" y="2278063"/>
          <a:ext cx="203988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888"/>
              </a:tblGrid>
              <a:tr h="42707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 book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092950" y="1617663"/>
          <a:ext cx="1948080" cy="518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080"/>
              </a:tblGrid>
              <a:tr h="5186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r>
                        <a:rPr lang="en-US" sz="2400" baseline="0" dirty="0" smtClean="0"/>
                        <a:t> t</a:t>
                      </a:r>
                      <a:r>
                        <a:rPr lang="en-US" sz="2400" dirty="0" smtClean="0"/>
                        <a:t>eddy bear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88913" y="4065588"/>
          <a:ext cx="175185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856"/>
              </a:tblGrid>
              <a:tr h="42707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 computer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059113" y="3970338"/>
          <a:ext cx="268796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960"/>
              </a:tblGrid>
              <a:tr h="42707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r>
                        <a:rPr lang="en-US" sz="2400" baseline="0" dirty="0" smtClean="0"/>
                        <a:t> p</a:t>
                      </a:r>
                      <a:r>
                        <a:rPr lang="en-US" sz="2400" dirty="0" smtClean="0"/>
                        <a:t>layer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848475" y="4335463"/>
          <a:ext cx="218944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441"/>
              </a:tblGrid>
              <a:tr h="3550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Roller skates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598863" y="6073775"/>
          <a:ext cx="218944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441"/>
              </a:tblGrid>
              <a:tr h="35506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r>
                        <a:rPr lang="en-US" sz="2400" baseline="0" dirty="0" smtClean="0"/>
                        <a:t> p</a:t>
                      </a:r>
                      <a:r>
                        <a:rPr lang="en-US" sz="2400" dirty="0" smtClean="0"/>
                        <a:t>uzzle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22275" y="6170613"/>
          <a:ext cx="239181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1811"/>
              </a:tblGrid>
              <a:tr h="42707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 bike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6478588" y="6356350"/>
          <a:ext cx="240213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2139"/>
              </a:tblGrid>
              <a:tr h="31357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</a:t>
                      </a:r>
                      <a:r>
                        <a:rPr lang="en-US" sz="2000" baseline="0" dirty="0" smtClean="0"/>
                        <a:t> c</a:t>
                      </a:r>
                      <a:r>
                        <a:rPr lang="en-US" sz="2000" dirty="0" smtClean="0"/>
                        <a:t>omputer game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t="-5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1" descr="142-36682_GoGear_Digital_Audio_Video_Player_SA6025_2_H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857250"/>
            <a:ext cx="25876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Рисунок 2" descr="20707c5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642938"/>
            <a:ext cx="18938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Рисунок 3" descr="293138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5" y="3786188"/>
            <a:ext cx="37480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Рисунок 4" descr="1201339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313" y="3714750"/>
            <a:ext cx="3143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ез-имени-1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88" y="-666750"/>
            <a:ext cx="385762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ез-имени-1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3" y="-714375"/>
            <a:ext cx="385762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ез-имени-1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286000"/>
            <a:ext cx="385762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Без-имени-1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88" y="2428875"/>
            <a:ext cx="414337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katiki.ucoz.ru/plakat/priglashenie-otkrytka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740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75656" y="1916832"/>
            <a:ext cx="659291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Monotype Corsiva" pitchFamily="66" charset="0"/>
              </a:rPr>
              <a:t>   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Dear, friends!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Today I have got a birthday.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Would you  like to visit  me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Please come and see me.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Your friend, Jim.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t="-5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1" descr="bmw-bike-q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85725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Рисунок 2" descr="happy-compute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857250"/>
            <a:ext cx="1643063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Рисунок 3" descr="images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88" y="3500438"/>
            <a:ext cx="26431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Рисунок 4" descr="imagesв.jpe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75" y="3643313"/>
            <a:ext cx="22955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ез-имени-1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88" y="-666750"/>
            <a:ext cx="385762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ез-имени-1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5" y="-714375"/>
            <a:ext cx="385762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ез-имени-1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88" y="2428875"/>
            <a:ext cx="414337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ез-имени-1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5" y="2286000"/>
            <a:ext cx="385762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t="-5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1" descr="imagesп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6430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Рисунок 2" descr="kollekcionnaya_kukla_adora_adora_art_13022_podmigni_kollekciya_201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1000125"/>
            <a:ext cx="23574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Рисунок 3" descr="п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929063"/>
            <a:ext cx="17986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ез-имени-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25" y="-500063"/>
            <a:ext cx="385762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ез-имени-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0" y="-500063"/>
            <a:ext cx="385762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ез-имени-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25" y="2566988"/>
            <a:ext cx="4143375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40" name="Рисунок 3" descr="birthday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388" y="160338"/>
          <a:ext cx="5905307" cy="669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832"/>
                <a:gridCol w="592832"/>
                <a:gridCol w="592832"/>
                <a:gridCol w="592832"/>
                <a:gridCol w="592832"/>
                <a:gridCol w="592832"/>
                <a:gridCol w="592832"/>
                <a:gridCol w="592832"/>
                <a:gridCol w="592832"/>
                <a:gridCol w="569819"/>
              </a:tblGrid>
              <a:tr h="741040"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</a:tr>
              <a:tr h="741040"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</a:tr>
              <a:tr h="741040"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</a:tr>
              <a:tr h="741040"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</a:tr>
              <a:tr h="741040"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</a:tr>
              <a:tr h="741040"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</a:tr>
              <a:tr h="741040"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lnL w="12700" cmpd="sng">
                      <a:noFill/>
                    </a:lnL>
                    <a:noFill/>
                  </a:tcPr>
                </a:tc>
              </a:tr>
              <a:tr h="741040"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</a:tr>
              <a:tr h="741040"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16688" y="765175"/>
            <a:ext cx="2370137" cy="5632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Find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the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names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the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presents</a:t>
            </a:r>
            <a:endParaRPr lang="ru-RU" sz="6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4" name="Рисунок 3" descr="birthday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388" y="160338"/>
          <a:ext cx="5905307" cy="669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832"/>
                <a:gridCol w="592832"/>
                <a:gridCol w="592832"/>
                <a:gridCol w="592832"/>
                <a:gridCol w="592832"/>
                <a:gridCol w="592832"/>
                <a:gridCol w="592832"/>
                <a:gridCol w="592832"/>
                <a:gridCol w="592832"/>
                <a:gridCol w="569819"/>
              </a:tblGrid>
              <a:tr h="741040"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</a:tr>
              <a:tr h="741040"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</a:tr>
              <a:tr h="741040"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</a:tr>
              <a:tr h="741040"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</a:tr>
              <a:tr h="741040"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</a:tr>
              <a:tr h="741040"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</a:tr>
              <a:tr h="741040"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lnL w="12700" cmpd="sng">
                      <a:noFill/>
                    </a:lnL>
                    <a:noFill/>
                  </a:tcPr>
                </a:tc>
              </a:tr>
              <a:tr h="741040"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</a:tr>
              <a:tr h="741040"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ru-RU" sz="4300" b="1" dirty="0"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b="1" dirty="0" smtClean="0"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</a:t>
                      </a:r>
                      <a:endParaRPr lang="ru-RU" sz="4300" b="1" dirty="0">
                        <a:solidFill>
                          <a:srgbClr val="0066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8925" marR="88925" marT="44462" marB="44462"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27763" y="549275"/>
            <a:ext cx="2373312" cy="3784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Check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your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answers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15482" name="Рисунок 7" descr="40bd1e1595b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4149725"/>
            <a:ext cx="156527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1258888" y="260350"/>
            <a:ext cx="2376487" cy="647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11188" y="908050"/>
            <a:ext cx="647700" cy="5184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0" y="2565400"/>
            <a:ext cx="2484438" cy="5762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0" y="3068638"/>
            <a:ext cx="4859338" cy="7921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716463" y="2465388"/>
            <a:ext cx="792162" cy="43926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258888" y="188913"/>
            <a:ext cx="576262" cy="29241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39750" y="3860800"/>
            <a:ext cx="5400675" cy="7921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6388" name="Рисунок 3" descr="birthday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03648" y="332656"/>
            <a:ext cx="3475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Station 3 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Head Shoulders Knees &amp; Toes (Learn It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052736"/>
            <a:ext cx="8784976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t="-5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71600" y="1196752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Station  4 </a:t>
            </a:r>
          </a:p>
          <a:p>
            <a:pPr algn="ctr"/>
            <a:endParaRPr lang="en-US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Listening</a:t>
            </a:r>
          </a:p>
        </p:txBody>
      </p:sp>
      <p:pic>
        <p:nvPicPr>
          <p:cNvPr id="3" name="055 - Unit 3, Lesson 40, Exercise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779912" y="4941168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t="-5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71600" y="1196752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Station  5</a:t>
            </a:r>
          </a:p>
          <a:p>
            <a:pPr algn="ctr"/>
            <a:r>
              <a:rPr lang="ru-RU" sz="9600" b="1" dirty="0" smtClean="0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en-US" sz="9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A magic  box</a:t>
            </a:r>
            <a:r>
              <a:rPr lang="ru-RU" sz="9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endParaRPr lang="en-US" sz="9600" b="1" dirty="0" smtClean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Рисунок 5" descr="40bd1e1595b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356992"/>
            <a:ext cx="213377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t="-5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40bd1e1595b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356992"/>
            <a:ext cx="213377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43608" y="1196752"/>
            <a:ext cx="75242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I’d  like to present…</a:t>
            </a:r>
          </a:p>
          <a:p>
            <a:endParaRPr lang="en-US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What would you like </a:t>
            </a:r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present</a:t>
            </a:r>
            <a:r>
              <a:rPr lang="ru-RU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2000" t="-5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71600" y="1196752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Station  6 </a:t>
            </a:r>
          </a:p>
          <a:p>
            <a:pPr algn="ctr"/>
            <a:r>
              <a:rPr lang="en-US" sz="9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Birthday card</a:t>
            </a:r>
          </a:p>
        </p:txBody>
      </p:sp>
      <p:pic>
        <p:nvPicPr>
          <p:cNvPr id="3" name="Рисунок 4" descr="BDAY4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717032"/>
            <a:ext cx="36004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Барбарики_-_Барбарики_[что_такое_доброта]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187624" y="6038056"/>
            <a:ext cx="504056" cy="504056"/>
          </a:xfrm>
          <a:prstGeom prst="rect">
            <a:avLst/>
          </a:prstGeom>
        </p:spPr>
      </p:pic>
      <p:pic>
        <p:nvPicPr>
          <p:cNvPr id="5" name="[b-track.ru]_1622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2627784" y="6281936"/>
            <a:ext cx="576064" cy="576064"/>
          </a:xfrm>
          <a:prstGeom prst="rect">
            <a:avLst/>
          </a:prstGeom>
        </p:spPr>
      </p:pic>
      <p:pic>
        <p:nvPicPr>
          <p:cNvPr id="6" name="Барбарики_-_Далеко_от_мамы_(-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4355976" y="603805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98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t="-5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556792"/>
            <a:ext cx="7363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Happy birthday to you!</a:t>
            </a:r>
            <a:endParaRPr lang="ru-RU" sz="66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c1b416516ce95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1376536" cy="1376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&amp;Lcy;&amp;iecy;&amp;gcy;&amp;iecy;&amp;ncy;&amp;dcy;&amp;ycy; &amp;mcy;&amp;ucy;&amp;zcy;&amp;ycy;&amp;kcy;&amp;icy;.- &amp;yacy;.&amp;rcy;&amp;u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neizvesten-zvuk-poezda(muz-muz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t="-5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1556792"/>
            <a:ext cx="571355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Home  task:</a:t>
            </a:r>
          </a:p>
          <a:p>
            <a:endParaRPr lang="en-US" sz="4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Ex.2 or 3, p.46  (WB)</a:t>
            </a:r>
          </a:p>
          <a:p>
            <a:endParaRPr lang="en-US" sz="4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Ex. 4, p.72  (TB)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t="-5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1" descr="50411654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571500"/>
            <a:ext cx="58578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t="-5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7704" y="1844824"/>
            <a:ext cx="59046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ea typeface="宋体" pitchFamily="2" charset="-122"/>
              </a:rPr>
              <a:t>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hlinkClick r:id="rId3"/>
              </a:rPr>
              <a:t>[ f ]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</a:t>
            </a:r>
            <a:r>
              <a:rPr lang="en-US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fairy, friend, fine</a:t>
            </a:r>
            <a:endParaRPr lang="ru-RU" sz="28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  <a:hlinkClick r:id="rId3"/>
              </a:rPr>
              <a:t>[ t ,d ]</a:t>
            </a:r>
            <a:r>
              <a:rPr lang="en-US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tidy, teddy, date </a:t>
            </a:r>
            <a:endParaRPr lang="ru-RU" sz="28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hlinkClick r:id="rId3"/>
              </a:rPr>
              <a:t>[</a:t>
            </a:r>
            <a:r>
              <a:rPr lang="ru-RU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ʃ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hlinkClick r:id="rId3"/>
              </a:rPr>
              <a:t> ]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</a:t>
            </a:r>
            <a:r>
              <a:rPr lang="en-US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show, shop, shine</a:t>
            </a:r>
            <a:endParaRPr lang="ru-RU" sz="28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  <a:hlinkClick r:id="rId3"/>
              </a:rPr>
              <a:t>[</a:t>
            </a:r>
            <a:r>
              <a:rPr lang="ru-RU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ð,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hlinkClick r:id="rId3"/>
              </a:rPr>
              <a:t> </a:t>
            </a:r>
            <a:r>
              <a:rPr lang="en-US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  <a:hlinkClick r:id="rId3"/>
              </a:rPr>
              <a:t>]</a:t>
            </a:r>
            <a:r>
              <a:rPr lang="en-US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is, this,  </a:t>
            </a:r>
            <a:endParaRPr lang="ru-RU" sz="28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l-GR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 </a:t>
            </a:r>
            <a:r>
              <a:rPr lang="el-GR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  <a:hlinkClick r:id="rId3"/>
              </a:rPr>
              <a:t>[ </a:t>
            </a:r>
            <a:r>
              <a:rPr lang="en-US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  <a:hlinkClick r:id="rId3"/>
              </a:rPr>
              <a:t>a:</a:t>
            </a:r>
            <a:r>
              <a:rPr lang="el-GR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  <a:hlinkClick r:id="rId3"/>
              </a:rPr>
              <a:t> ]</a:t>
            </a:r>
            <a:r>
              <a:rPr lang="en-US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card, party, park</a:t>
            </a:r>
            <a:endParaRPr lang="ru-RU" sz="28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  <a:hlinkClick r:id="rId3"/>
              </a:rPr>
              <a:t>[ w ]</a:t>
            </a:r>
            <a:r>
              <a:rPr lang="en-US" sz="2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why, what, when</a:t>
            </a:r>
            <a:endParaRPr lang="ru-RU" sz="28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836712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Monotype Corsiva" pitchFamily="66" charset="0"/>
              </a:rPr>
              <a:t>Phonetic  exercises:</a:t>
            </a:r>
          </a:p>
          <a:p>
            <a:pPr algn="ctr"/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t="-5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7704" y="692696"/>
            <a:ext cx="5904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ea typeface="宋体" pitchFamily="2" charset="-122"/>
              </a:rPr>
              <a:t> </a:t>
            </a:r>
            <a:endParaRPr lang="ru-RU" sz="28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836712"/>
            <a:ext cx="51845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Station  1</a:t>
            </a:r>
          </a:p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Monotype Corsiva" pitchFamily="66" charset="0"/>
              </a:rPr>
              <a:t>What can we do at the party?</a:t>
            </a:r>
          </a:p>
          <a:p>
            <a:pPr algn="ctr"/>
            <a:endParaRPr lang="en-US" sz="66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en-US" sz="6600" b="1" dirty="0" smtClean="0">
                <a:solidFill>
                  <a:srgbClr val="7030A0"/>
                </a:solidFill>
                <a:latin typeface="Monotype Corsiva" pitchFamily="66" charset="0"/>
              </a:rPr>
              <a:t>We can…</a:t>
            </a:r>
            <a:endParaRPr lang="ru-RU" sz="6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t="-5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7704" y="692696"/>
            <a:ext cx="5904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ea typeface="宋体" pitchFamily="2" charset="-122"/>
              </a:rPr>
              <a:t> </a:t>
            </a:r>
            <a:endParaRPr lang="ru-RU" sz="2800" b="1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836713"/>
            <a:ext cx="518457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Station  2</a:t>
            </a:r>
          </a:p>
          <a:p>
            <a:pPr algn="ctr"/>
            <a:r>
              <a:rPr lang="en-US" sz="8800" b="1" dirty="0" smtClean="0">
                <a:solidFill>
                  <a:srgbClr val="7030A0"/>
                </a:solidFill>
                <a:latin typeface="Monotype Corsiva" pitchFamily="66" charset="0"/>
              </a:rPr>
              <a:t>Choosing presents</a:t>
            </a:r>
          </a:p>
          <a:p>
            <a:endParaRPr lang="ru-RU" sz="6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076" name="Рисунок 3" descr="birthday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383-682383__err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2997200"/>
            <a:ext cx="442912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47813" y="333375"/>
            <a:ext cx="6170279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n-US" sz="16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book</a:t>
            </a:r>
            <a:endParaRPr lang="ru-RU" sz="16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100" name="Рисунок 3" descr="birthday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9256851546b35476d515c9ff61971c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276475"/>
            <a:ext cx="3979862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750" y="0"/>
            <a:ext cx="7883505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n-US" sz="115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teddy </a:t>
            </a:r>
            <a:r>
              <a:rPr lang="en-US" sz="115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bear</a:t>
            </a:r>
            <a:endParaRPr lang="ru-RU" sz="13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5124" name="Рисунок 3" descr="birthday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1954416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492375"/>
            <a:ext cx="3970337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8313" y="692150"/>
            <a:ext cx="4150495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 ball</a:t>
            </a:r>
            <a:endParaRPr lang="ru-RU" sz="13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344</Words>
  <Application>Microsoft Office PowerPoint</Application>
  <PresentationFormat>Экран (4:3)</PresentationFormat>
  <Paragraphs>250</Paragraphs>
  <Slides>31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Дафусик</dc:creator>
  <cp:lastModifiedBy>Acer</cp:lastModifiedBy>
  <cp:revision>63</cp:revision>
  <dcterms:created xsi:type="dcterms:W3CDTF">2014-02-05T12:27:05Z</dcterms:created>
  <dcterms:modified xsi:type="dcterms:W3CDTF">2016-02-01T18:19:09Z</dcterms:modified>
</cp:coreProperties>
</file>