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58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1601709/rubric/701442/" TargetMode="External"/><Relationship Id="rId2" Type="http://schemas.openxmlformats.org/officeDocument/2006/relationships/hyperlink" Target="http://my.topic.lt/foto-477783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llerix.ru/album/Levitan/pic/glrx-845010375" TargetMode="External"/><Relationship Id="rId4" Type="http://schemas.openxmlformats.org/officeDocument/2006/relationships/hyperlink" Target="http://www.otvisay.ru/kartinki/100522-zolotaya-osen-kartink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1358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Осенняя прогулка</a:t>
            </a:r>
            <a:endParaRPr lang="ru-RU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7685" y="3212976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11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.topic.lt/fotka/img/1/c2c/477783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8" y="536679"/>
            <a:ext cx="8676964" cy="57846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3280172-29ae0ce0024cdbfd (480x360, 19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1"/>
            <a:ext cx="8352928" cy="62646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олотая осень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380" y="3203926"/>
            <a:ext cx="4968552" cy="334549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388" name="Picture 4" descr="золотая осен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20" y="322382"/>
            <a:ext cx="4286250" cy="32099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золотая осень 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4651" y="3450619"/>
            <a:ext cx="4907281" cy="3098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434" name="Picture 2" descr="золотая осен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21" y="322382"/>
            <a:ext cx="4430880" cy="32099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олотая осень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39" y="296651"/>
            <a:ext cx="8365323" cy="62646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Золотая осень. 1895. Левитан Исаак Ильич (1860-19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74" y="296651"/>
            <a:ext cx="8181453" cy="52565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21420" y="5635987"/>
            <a:ext cx="7901160" cy="95410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i="1" dirty="0">
                <a:solidFill>
                  <a:srgbClr val="333333"/>
                </a:solidFill>
                <a:latin typeface="Calibri" panose="020F0502020204030204" pitchFamily="34" charset="0"/>
              </a:rPr>
              <a:t>Исаак Ильич </a:t>
            </a:r>
            <a:r>
              <a:rPr lang="ru-RU" sz="2800" b="1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Левитан </a:t>
            </a:r>
            <a:r>
              <a:rPr lang="ru-RU" sz="28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(1860–1900).</a:t>
            </a:r>
            <a:br>
              <a:rPr lang="ru-RU" sz="2800" b="1" dirty="0" smtClean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Золотая </a:t>
            </a:r>
            <a:r>
              <a:rPr lang="ru-RU" sz="2800" b="1" dirty="0">
                <a:solidFill>
                  <a:srgbClr val="333333"/>
                </a:solidFill>
                <a:latin typeface="Calibri" panose="020F0502020204030204" pitchFamily="34" charset="0"/>
              </a:rPr>
              <a:t>осень. </a:t>
            </a:r>
            <a:r>
              <a:rPr lang="ru-RU" sz="28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1895 г.</a:t>
            </a:r>
            <a:endParaRPr lang="ru-RU" sz="28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Интернет-ресурсы: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  </a:t>
            </a:r>
            <a:r>
              <a:rPr lang="ru-RU" sz="2400" dirty="0">
                <a:latin typeface="Calibri" panose="020F0502020204030204" pitchFamily="34" charset="0"/>
              </a:rPr>
              <a:t>2</a:t>
            </a:r>
            <a:r>
              <a:rPr lang="ru-RU" sz="2400" dirty="0" smtClean="0">
                <a:latin typeface="Calibri" panose="020F0502020204030204" pitchFamily="34" charset="0"/>
              </a:rPr>
              <a:t>. – Режим доступа : 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http://my.topic.lt/foto-4777832.html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  </a:t>
            </a:r>
            <a:r>
              <a:rPr lang="ru-RU" sz="2400" dirty="0">
                <a:latin typeface="Calibri" panose="020F0502020204030204" pitchFamily="34" charset="0"/>
              </a:rPr>
              <a:t>3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r>
              <a:rPr lang="ru-RU" sz="2400" dirty="0">
                <a:latin typeface="Calibri" panose="020F0502020204030204" pitchFamily="34" charset="0"/>
              </a:rPr>
              <a:t> – Режим доступа </a:t>
            </a:r>
            <a:r>
              <a:rPr lang="ru-RU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://www.liveinternet.ru/users/1601709/rubric/701442/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Слайды  4–6.</a:t>
            </a:r>
            <a:r>
              <a:rPr lang="ru-RU" sz="2400" dirty="0">
                <a:latin typeface="Calibri" panose="020F0502020204030204" pitchFamily="34" charset="0"/>
              </a:rPr>
              <a:t> – Режим доступа :</a:t>
            </a:r>
            <a:r>
              <a:rPr lang="en-US" sz="2400" dirty="0" smtClean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2400" dirty="0">
                <a:latin typeface="Calibri" panose="020F0502020204030204" pitchFamily="34" charset="0"/>
                <a:hlinkClick r:id="rId4"/>
              </a:rPr>
              <a:t>http://www.otvisay.ru/kartinki</a:t>
            </a: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ru-RU" sz="2400" dirty="0" smtClean="0">
                <a:latin typeface="Calibri" panose="020F0502020204030204" pitchFamily="34" charset="0"/>
                <a:hlinkClick r:id="rId4"/>
              </a:rPr>
              <a:t/>
            </a:r>
            <a:br>
              <a:rPr lang="ru-RU" sz="2400" dirty="0" smtClean="0">
                <a:latin typeface="Calibri" panose="020F0502020204030204" pitchFamily="34" charset="0"/>
                <a:hlinkClick r:id="rId4"/>
              </a:rPr>
            </a:br>
            <a:r>
              <a:rPr lang="en-US" sz="2400" dirty="0" smtClean="0">
                <a:latin typeface="Calibri" panose="020F0502020204030204" pitchFamily="34" charset="0"/>
                <a:hlinkClick r:id="rId4"/>
              </a:rPr>
              <a:t>100522-zolotaya-osen-kartinki.html</a:t>
            </a:r>
            <a:endParaRPr lang="ru-RU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latin typeface="Calibri" panose="020F0502020204030204" pitchFamily="34" charset="0"/>
              </a:rPr>
              <a:t>Слайд 7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r>
              <a:rPr lang="ru-RU" sz="2400" dirty="0">
                <a:latin typeface="Calibri" panose="020F0502020204030204" pitchFamily="34" charset="0"/>
              </a:rPr>
              <a:t> – Режим доступа </a:t>
            </a:r>
            <a:r>
              <a:rPr lang="ru-RU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400" dirty="0">
                <a:latin typeface="Calibri" panose="020F0502020204030204" pitchFamily="34" charset="0"/>
                <a:hlinkClick r:id="rId5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hlinkClick r:id="rId5"/>
              </a:rPr>
              <a:t>gallerix.ru/album/Levitan/pic/glrx-845010375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ок 11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70C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11</Template>
  <TotalTime>0</TotalTime>
  <Words>44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Урок 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2016-02-05T06:10:57Z</dcterms:created>
  <dcterms:modified xsi:type="dcterms:W3CDTF">2016-02-05T06:11:20Z</dcterms:modified>
</cp:coreProperties>
</file>