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ymka.teploruk.ru/foto/indiuk.html" TargetMode="External"/><Relationship Id="rId2" Type="http://schemas.openxmlformats.org/officeDocument/2006/relationships/hyperlink" Target="http://chitay.net/incidents/news-2806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1.s3.forblabla.com/u37/photoF6A0/20045252492-0/original.jpg#20045252492" TargetMode="External"/><Relationship Id="rId4" Type="http://schemas.openxmlformats.org/officeDocument/2006/relationships/hyperlink" Target="http://dymka.teploruk.ru/foto/induki_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7685" y="4140369"/>
            <a:ext cx="154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Урок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918" y="1916832"/>
            <a:ext cx="7980164" cy="20481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Лепим животных </a:t>
            </a:r>
            <a:endParaRPr lang="ru-RU" sz="7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4" y="1412776"/>
            <a:ext cx="5508612" cy="437711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2780" y="260648"/>
            <a:ext cx="1558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Индюк</a:t>
            </a:r>
            <a:endParaRPr lang="ru-RU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4390"/>
          <a:stretch/>
        </p:blipFill>
        <p:spPr bwMode="auto">
          <a:xfrm>
            <a:off x="208574" y="1340768"/>
            <a:ext cx="4147402" cy="403244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0"/>
          <a:stretch/>
        </p:blipFill>
        <p:spPr bwMode="auto">
          <a:xfrm>
            <a:off x="4612824" y="1340768"/>
            <a:ext cx="4312567" cy="403244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792" y="5589240"/>
            <a:ext cx="4170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Лалетина </a:t>
            </a:r>
            <a:r>
              <a:rPr lang="ru-RU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Анна </a:t>
            </a:r>
            <a:r>
              <a:rPr lang="ru-RU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Анатольевна</a:t>
            </a:r>
            <a:endParaRPr lang="ru-RU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6743" y="5589241"/>
            <a:ext cx="271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Автор </a:t>
            </a:r>
            <a:r>
              <a:rPr lang="ru-RU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неизвестен</a:t>
            </a:r>
            <a:endParaRPr lang="ru-RU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2902" y="260648"/>
            <a:ext cx="605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Дымковская </a:t>
            </a:r>
            <a:r>
              <a:rPr lang="ru-RU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игрушка. Индюк </a:t>
            </a:r>
          </a:p>
        </p:txBody>
      </p:sp>
    </p:spTree>
    <p:extLst>
      <p:ext uri="{BB962C8B-B14F-4D97-AF65-F5344CB8AC3E}">
        <p14:creationId xmlns:p14="http://schemas.microsoft.com/office/powerpoint/2010/main" val="25727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43" y="1268760"/>
            <a:ext cx="6773515" cy="452504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3596" y="5949280"/>
            <a:ext cx="5436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Косс-Деньшина</a:t>
            </a:r>
            <a:r>
              <a:rPr lang="ru-RU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Екатерина </a:t>
            </a:r>
            <a:r>
              <a:rPr lang="ru-RU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Иосифовна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2902" y="260648"/>
            <a:ext cx="605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Дымковская </a:t>
            </a:r>
            <a:r>
              <a:rPr lang="ru-RU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игрушка. Индюк </a:t>
            </a:r>
          </a:p>
        </p:txBody>
      </p:sp>
    </p:spTree>
    <p:extLst>
      <p:ext uri="{BB962C8B-B14F-4D97-AF65-F5344CB8AC3E}">
        <p14:creationId xmlns:p14="http://schemas.microsoft.com/office/powerpoint/2010/main" val="402161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98" y="3946406"/>
            <a:ext cx="3476554" cy="260985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/>
          <a:stretch/>
        </p:blipFill>
        <p:spPr bwMode="auto">
          <a:xfrm>
            <a:off x="230972" y="1191394"/>
            <a:ext cx="1666416" cy="246698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/>
          <a:stretch/>
        </p:blipFill>
        <p:spPr bwMode="auto">
          <a:xfrm>
            <a:off x="2134092" y="1191395"/>
            <a:ext cx="1736296" cy="246698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20" y="1562871"/>
            <a:ext cx="2270161" cy="170497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 descr="Лепка индю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26" y="1562871"/>
            <a:ext cx="2295525" cy="170497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2" y="3946406"/>
            <a:ext cx="2295525" cy="260985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21" y="4426078"/>
            <a:ext cx="2425439" cy="165050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2902" y="260648"/>
            <a:ext cx="605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Лепим индюка</a:t>
            </a:r>
            <a:endParaRPr lang="ru-RU" sz="3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2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Интернет-ресурсы: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Слайд </a:t>
            </a:r>
            <a:r>
              <a:rPr lang="ru-RU" sz="2000" dirty="0">
                <a:latin typeface="Calibri" panose="020F0502020204030204" pitchFamily="34" charset="0"/>
              </a:rPr>
              <a:t>2</a:t>
            </a:r>
            <a:r>
              <a:rPr lang="ru-RU" sz="2000" dirty="0" smtClean="0">
                <a:latin typeface="Calibri" panose="020F0502020204030204" pitchFamily="34" charset="0"/>
              </a:rPr>
              <a:t>. – Режим доступа : </a:t>
            </a:r>
            <a:r>
              <a:rPr lang="en-US" sz="2000" dirty="0">
                <a:latin typeface="Calibri" panose="020F0502020204030204" pitchFamily="34" charset="0"/>
                <a:hlinkClick r:id="rId2"/>
              </a:rPr>
              <a:t>http://chitay.net/incidents/news-28061.html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latin typeface="Calibri" panose="020F0502020204030204" pitchFamily="34" charset="0"/>
              </a:rPr>
              <a:t>Слайд 3.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3"/>
              </a:rPr>
              <a:t>://dymka.teploruk.ru/foto/indiuk.html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Слайд </a:t>
            </a:r>
            <a:r>
              <a:rPr lang="ru-RU" sz="2000" dirty="0">
                <a:latin typeface="Calibri" panose="020F0502020204030204" pitchFamily="34" charset="0"/>
              </a:rPr>
              <a:t>4.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4"/>
              </a:rPr>
              <a:t>://dymka.teploruk.ru/foto/induki_2.html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000" dirty="0">
                <a:latin typeface="Calibri" panose="020F0502020204030204" pitchFamily="34" charset="0"/>
              </a:rPr>
              <a:t>Слайд 5.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5"/>
              </a:rPr>
              <a:t>://</a:t>
            </a:r>
            <a:r>
              <a:rPr lang="en-US" sz="2000" dirty="0" smtClean="0">
                <a:latin typeface="Calibri" panose="020F0502020204030204" pitchFamily="34" charset="0"/>
                <a:hlinkClick r:id="rId5"/>
              </a:rPr>
              <a:t>g1.s3.forblabla.com/u37/photoF6A0/</a:t>
            </a:r>
            <a:r>
              <a:rPr lang="ru-RU" sz="2000" dirty="0" smtClean="0">
                <a:latin typeface="Calibri" panose="020F0502020204030204" pitchFamily="34" charset="0"/>
                <a:hlinkClick r:id="rId5"/>
              </a:rPr>
              <a:t/>
            </a:r>
            <a:br>
              <a:rPr lang="ru-RU" sz="2000" dirty="0" smtClean="0">
                <a:latin typeface="Calibri" panose="020F0502020204030204" pitchFamily="34" charset="0"/>
                <a:hlinkClick r:id="rId5"/>
              </a:rPr>
            </a:br>
            <a:r>
              <a:rPr lang="en-US" sz="2000" dirty="0" smtClean="0">
                <a:latin typeface="Calibri" panose="020F0502020204030204" pitchFamily="34" charset="0"/>
                <a:hlinkClick r:id="rId5"/>
              </a:rPr>
              <a:t>20045252492-0/original.jpg#20045252492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30</Template>
  <TotalTime>0</TotalTime>
  <Words>66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Урок 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2016-02-05T06:58:18Z</dcterms:created>
  <dcterms:modified xsi:type="dcterms:W3CDTF">2016-02-05T06:58:53Z</dcterms:modified>
</cp:coreProperties>
</file>