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nilag.ru/kartiny7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97685" y="3780329"/>
            <a:ext cx="154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4D4D4D"/>
                </a:solidFill>
                <a:latin typeface="Calibri" panose="020F0502020204030204" pitchFamily="34" charset="0"/>
              </a:rPr>
              <a:t>Урок </a:t>
            </a:r>
            <a:r>
              <a:rPr lang="ru-RU" sz="3200" b="1" dirty="0" smtClean="0">
                <a:solidFill>
                  <a:srgbClr val="4D4D4D"/>
                </a:solidFill>
                <a:latin typeface="Calibri" panose="020F0502020204030204" pitchFamily="34" charset="0"/>
              </a:rPr>
              <a:t>29</a:t>
            </a:r>
            <a:endParaRPr lang="ru-RU" sz="3200" b="1" dirty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27048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Монотипия</a:t>
            </a:r>
            <a:endParaRPr lang="ru-RU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4917" y="116633"/>
            <a:ext cx="1132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Осень</a:t>
            </a:r>
            <a:endParaRPr lang="ru-RU" sz="1100" b="1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74740" y="116632"/>
            <a:ext cx="3725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Букет цветов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2" y="805890"/>
            <a:ext cx="3888432" cy="5187216"/>
          </a:xfrm>
          <a:prstGeom prst="rect">
            <a:avLst/>
          </a:prstGeom>
          <a:ln w="28575">
            <a:solidFill>
              <a:schemeClr val="bg2">
                <a:lumMod val="25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7752" y="805890"/>
            <a:ext cx="3919342" cy="5187216"/>
          </a:xfrm>
          <a:prstGeom prst="rect">
            <a:avLst/>
          </a:prstGeom>
          <a:ln w="28575">
            <a:solidFill>
              <a:schemeClr val="bg2">
                <a:lumMod val="2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647564" y="6125592"/>
            <a:ext cx="7848872" cy="523220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Крайнова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Calibri" panose="020F0502020204030204" pitchFamily="34" charset="0"/>
              </a:rPr>
              <a:t>Галина 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Борисовна</a:t>
            </a:r>
            <a:endParaRPr lang="ru-RU" sz="28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7" y="332657"/>
            <a:ext cx="7396586" cy="5544616"/>
          </a:xfrm>
          <a:prstGeom prst="rect">
            <a:avLst/>
          </a:prstGeom>
          <a:ln w="28575">
            <a:solidFill>
              <a:schemeClr val="bg2">
                <a:lumMod val="2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647564" y="6066874"/>
            <a:ext cx="7848872" cy="523220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Крайнова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Calibri" panose="020F0502020204030204" pitchFamily="34" charset="0"/>
              </a:rPr>
              <a:t>Галина Борисовна. 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Лунная ночь</a:t>
            </a:r>
            <a:endParaRPr lang="ru-RU" sz="28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7" y="332657"/>
            <a:ext cx="7396586" cy="5544616"/>
          </a:xfrm>
          <a:prstGeom prst="rect">
            <a:avLst/>
          </a:prstGeom>
          <a:ln w="28575">
            <a:solidFill>
              <a:schemeClr val="bg2">
                <a:lumMod val="25000"/>
              </a:schemeClr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647564" y="6066874"/>
            <a:ext cx="7848872" cy="523220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Крайнова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Calibri" panose="020F0502020204030204" pitchFamily="34" charset="0"/>
              </a:rPr>
              <a:t>Галина Борисовна. </a:t>
            </a:r>
            <a:r>
              <a:rPr lang="ru-RU" sz="2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Цветы</a:t>
            </a:r>
            <a:endParaRPr lang="ru-RU" sz="28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351" y="332656"/>
            <a:ext cx="4675886" cy="6192688"/>
          </a:xfrm>
          <a:prstGeom prst="rect">
            <a:avLst/>
          </a:prstGeom>
          <a:ln w="28575">
            <a:solidFill>
              <a:schemeClr val="bg2">
                <a:lumMod val="2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5364088" y="5205099"/>
            <a:ext cx="3312368" cy="138499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Крайнова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Calibri" panose="020F0502020204030204" pitchFamily="34" charset="0"/>
              </a:rPr>
              <a:t>Галина Борисовна. </a:t>
            </a:r>
            <a: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ru-RU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Смешная девчонка</a:t>
            </a:r>
            <a:endParaRPr lang="ru-RU" sz="28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260648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Интернет-ресурсы:</a:t>
            </a:r>
            <a:endParaRPr lang="ru-RU" sz="32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052736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ru-RU" sz="2400" dirty="0" smtClean="0">
                <a:latin typeface="Calibri" panose="020F0502020204030204" pitchFamily="34" charset="0"/>
              </a:rPr>
              <a:t>Слайды 2–5.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anilag.ru/kartiny7.php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к 2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29</Template>
  <TotalTime>0</TotalTime>
  <Words>36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Урок 29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2016-02-05T06:56:06Z</dcterms:created>
  <dcterms:modified xsi:type="dcterms:W3CDTF">2016-02-05T06:56:23Z</dcterms:modified>
</cp:coreProperties>
</file>