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6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5444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5" t="12523" b="10710"/>
          <a:stretch/>
        </p:blipFill>
        <p:spPr bwMode="auto">
          <a:xfrm>
            <a:off x="354351" y="332656"/>
            <a:ext cx="378260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622" y="3780329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28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622" y="1556792"/>
            <a:ext cx="4175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Сказка </a:t>
            </a:r>
            <a: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 </a:t>
            </a:r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помощью линии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400" dirty="0" smtClean="0">
                <a:latin typeface="Calibri" panose="020F0502020204030204" pitchFamily="34" charset="0"/>
              </a:rPr>
              <a:t>Слайды 1–9. Использовалась </a:t>
            </a:r>
            <a:r>
              <a:rPr lang="ru-RU" sz="2400" dirty="0">
                <a:latin typeface="Calibri" panose="020F0502020204030204" pitchFamily="34" charset="0"/>
              </a:rPr>
              <a:t>коллекция </a:t>
            </a:r>
            <a:r>
              <a:rPr lang="en-US" sz="2400" dirty="0">
                <a:latin typeface="Calibri" panose="020F0502020204030204" pitchFamily="34" charset="0"/>
              </a:rPr>
              <a:t>Microsoft </a:t>
            </a:r>
            <a:r>
              <a:rPr lang="en-US" sz="2400" dirty="0" smtClean="0">
                <a:latin typeface="Calibri" panose="020F0502020204030204" pitchFamily="34" charset="0"/>
              </a:rPr>
              <a:t>Office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hamparova\Local Settings\Temporary Internet Files\Content.IE5\VAHNA53Q\MP9004067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4" y="0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mparova\Local Settings\Temporary Internet Files\Content.IE5\XHUZT1HP\MP90043087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33"/>
            <a:ext cx="9144000" cy="68569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92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mparova\Local Settings\Temporary Internet Files\Content.IE5\95VLB00R\MP900446606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78" y="0"/>
            <a:ext cx="91714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mparova\Local Settings\Temporary Internet Files\Content.IE5\95VLB00R\MC9003381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71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hamparova\Local Settings\Temporary Internet Files\Content.IE5\XHUZT1HP\MC9002501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993"/>
            <a:ext cx="3744416" cy="50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shamparova\Local Settings\Temporary Internet Files\Content.IE5\VAHNA53Q\MC9004135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77955"/>
            <a:ext cx="2882665" cy="24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shamparova\Local Settings\Temporary Internet Files\Content.IE5\XHUZT1HP\MC9003002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86267"/>
            <a:ext cx="4560850" cy="44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hamparova\Local Settings\Temporary Internet Files\Content.IE5\AD1UB6ZM\MC900353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4" y="368660"/>
            <a:ext cx="833531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shamparova\Local Settings\Temporary Internet Files\Content.IE5\VAHNA53Q\MC9004135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20480" cy="51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shamparova\Local Settings\Temporary Internet Files\Content.IE5\95VLB00R\MC9004417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shamparova\Local Settings\Temporary Internet Files\Content.IE5\AD1UB6ZM\MC900437457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390" r="633" b="465"/>
          <a:stretch/>
        </p:blipFill>
        <p:spPr bwMode="auto">
          <a:xfrm>
            <a:off x="3045460" y="2580640"/>
            <a:ext cx="3053080" cy="399796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shamparova\Local Settings\Temporary Internet Files\Content.IE5\95VLB00R\MC900437638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13619" b="2578"/>
          <a:stretch/>
        </p:blipFill>
        <p:spPr bwMode="auto">
          <a:xfrm>
            <a:off x="107504" y="258020"/>
            <a:ext cx="3558920" cy="48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shamparova\Local Settings\Temporary Internet Files\Content.IE5\AD1UB6ZM\MC90043767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95" y="258020"/>
            <a:ext cx="3367797" cy="35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2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28</Template>
  <TotalTime>0</TotalTime>
  <Words>13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Урок 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2016-02-05T06:54:18Z</dcterms:created>
  <dcterms:modified xsi:type="dcterms:W3CDTF">2016-02-05T06:54:35Z</dcterms:modified>
</cp:coreProperties>
</file>