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31" d="100"/>
          <a:sy n="31" d="100"/>
        </p:scale>
        <p:origin x="-57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9FEC-36C1-415E-88A8-64FA77BFB928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BC30-AED1-498F-9C4E-2BDD6DDB9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89FEC-36C1-415E-88A8-64FA77BFB928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1BC30-AED1-498F-9C4E-2BDD6DDB91F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gbina.com/site.xp/054055050124051057055.html" TargetMode="External"/><Relationship Id="rId2" Type="http://schemas.openxmlformats.org/officeDocument/2006/relationships/hyperlink" Target="http://cvetu.com.ua/index_ru.php?cat=cvetu_krasnoi_knigi&amp;ind=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mg-fotki.yandex.ru/get/4205/gkostroma.4/0_31c68_bb55382e_XL" TargetMode="External"/><Relationship Id="rId4" Type="http://schemas.openxmlformats.org/officeDocument/2006/relationships/hyperlink" Target="http://www.liveinternet.ru/users/3940736/tags/%F0%E8%F1%EE%E2%E0%ED%E8%E5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8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Подснежники</a:t>
            </a:r>
          </a:p>
          <a:p>
            <a:pPr lvl="0" algn="ctr">
              <a:spcBef>
                <a:spcPct val="0"/>
              </a:spcBef>
            </a:pPr>
            <a:endParaRPr lang="ru-RU" sz="80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97685" y="3501008"/>
            <a:ext cx="15486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b="1" dirty="0">
                <a:solidFill>
                  <a:srgbClr val="4D4D4D"/>
                </a:solidFill>
                <a:latin typeface="Calibri" panose="020F0502020204030204" pitchFamily="34" charset="0"/>
              </a:rPr>
              <a:t>Урок </a:t>
            </a:r>
            <a:r>
              <a:rPr lang="ru-RU" sz="3200" b="1" dirty="0" smtClean="0">
                <a:solidFill>
                  <a:srgbClr val="4D4D4D"/>
                </a:solidFill>
                <a:latin typeface="Calibri" panose="020F0502020204030204" pitchFamily="34" charset="0"/>
              </a:rPr>
              <a:t>27</a:t>
            </a:r>
            <a:endParaRPr lang="ru-RU" sz="3200" b="1" dirty="0">
              <a:solidFill>
                <a:srgbClr val="4D4D4D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одснежни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30" y="1412776"/>
            <a:ext cx="3864346" cy="5120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056" y="1412776"/>
            <a:ext cx="3835400" cy="5120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35596" y="260648"/>
            <a:ext cx="7272808" cy="79208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3600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Подснежник белоснежный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1700808"/>
            <a:ext cx="6667500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935596" y="260648"/>
            <a:ext cx="7272808" cy="79208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3600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Подснежник белоснежный </a:t>
            </a:r>
          </a:p>
        </p:txBody>
      </p:sp>
    </p:spTree>
    <p:extLst>
      <p:ext uri="{BB962C8B-B14F-4D97-AF65-F5344CB8AC3E}">
        <p14:creationId xmlns:p14="http://schemas.microsoft.com/office/powerpoint/2010/main" val="104186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400"/>
                    </a14:imgEffect>
                    <a14:imgEffect>
                      <a14:saturation sat="56000"/>
                    </a14:imgEffect>
                    <a14:imgEffect>
                      <a14:brightnessContrast bright="10000" contrast="5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40" y="1556793"/>
            <a:ext cx="5264395" cy="456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264" y="1556793"/>
            <a:ext cx="2743200" cy="456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935596" y="260648"/>
            <a:ext cx="7272808" cy="79208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3600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Подснежник</a:t>
            </a:r>
            <a:endParaRPr lang="ru-RU" sz="3600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74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http://img-fotki.yandex.ru/get/4205/gkostroma.4/0_31c68_bb55382e_X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4110936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64088" y="260648"/>
            <a:ext cx="2844316" cy="129614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3600" i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Подснежник (акварель)</a:t>
            </a:r>
            <a:endParaRPr lang="ru-RU" sz="3600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505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35596" y="260648"/>
            <a:ext cx="7272808" cy="79208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Интернет-ресурсы:</a:t>
            </a:r>
            <a:endParaRPr lang="ru-RU" sz="36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369219"/>
            <a:ext cx="8352928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400" dirty="0" smtClean="0">
                <a:latin typeface="Calibri" panose="020F0502020204030204" pitchFamily="34" charset="0"/>
              </a:rPr>
              <a:t>Слайд </a:t>
            </a:r>
            <a:r>
              <a:rPr lang="ru-RU" sz="2400" dirty="0">
                <a:latin typeface="Calibri" panose="020F0502020204030204" pitchFamily="34" charset="0"/>
              </a:rPr>
              <a:t>2. </a:t>
            </a:r>
            <a:r>
              <a:rPr lang="ru-RU" sz="2400" dirty="0" smtClean="0">
                <a:latin typeface="Calibri" panose="020F0502020204030204" pitchFamily="34" charset="0"/>
              </a:rPr>
              <a:t>– Режим доступа : </a:t>
            </a:r>
            <a:r>
              <a:rPr lang="en-US" sz="2400" dirty="0" smtClean="0">
                <a:latin typeface="Calibri" panose="020F0502020204030204" pitchFamily="34" charset="0"/>
                <a:hlinkClick r:id="rId2"/>
              </a:rPr>
              <a:t>http</a:t>
            </a:r>
            <a:r>
              <a:rPr lang="en-US" sz="2400" dirty="0">
                <a:latin typeface="Calibri" panose="020F0502020204030204" pitchFamily="34" charset="0"/>
                <a:hlinkClick r:id="rId2"/>
              </a:rPr>
              <a:t>://cvetu.com.ua</a:t>
            </a:r>
            <a:r>
              <a:rPr lang="en-US" sz="2400" dirty="0" smtClean="0">
                <a:latin typeface="Calibri" panose="020F0502020204030204" pitchFamily="34" charset="0"/>
                <a:hlinkClick r:id="rId2"/>
              </a:rPr>
              <a:t>/</a:t>
            </a:r>
            <a:r>
              <a:rPr lang="ru-RU" sz="2400" dirty="0" smtClean="0">
                <a:latin typeface="Calibri" panose="020F0502020204030204" pitchFamily="34" charset="0"/>
                <a:hlinkClick r:id="rId2"/>
              </a:rPr>
              <a:t/>
            </a:r>
            <a:br>
              <a:rPr lang="ru-RU" sz="2400" dirty="0" smtClean="0">
                <a:latin typeface="Calibri" panose="020F0502020204030204" pitchFamily="34" charset="0"/>
                <a:hlinkClick r:id="rId2"/>
              </a:rPr>
            </a:br>
            <a:r>
              <a:rPr lang="en-US" sz="2400" dirty="0" err="1" smtClean="0">
                <a:latin typeface="Calibri" panose="020F0502020204030204" pitchFamily="34" charset="0"/>
                <a:hlinkClick r:id="rId2"/>
              </a:rPr>
              <a:t>index_ru.php?cat</a:t>
            </a:r>
            <a:r>
              <a:rPr lang="en-US" sz="2400" dirty="0" smtClean="0">
                <a:latin typeface="Calibri" panose="020F0502020204030204" pitchFamily="34" charset="0"/>
                <a:hlinkClick r:id="rId2"/>
              </a:rPr>
              <a:t>=</a:t>
            </a:r>
            <a:r>
              <a:rPr lang="en-US" sz="2400" dirty="0" err="1" smtClean="0">
                <a:latin typeface="Calibri" panose="020F0502020204030204" pitchFamily="34" charset="0"/>
                <a:hlinkClick r:id="rId2"/>
              </a:rPr>
              <a:t>cvetu_krasnoi_knigi&amp;ind</a:t>
            </a:r>
            <a:r>
              <a:rPr lang="en-US" sz="2400" dirty="0" smtClean="0">
                <a:latin typeface="Calibri" panose="020F0502020204030204" pitchFamily="34" charset="0"/>
                <a:hlinkClick r:id="rId2"/>
              </a:rPr>
              <a:t>=3</a:t>
            </a:r>
            <a:endParaRPr lang="ru-RU" sz="2400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ru-RU" sz="2400" dirty="0" smtClean="0">
                <a:latin typeface="Calibri" panose="020F0502020204030204" pitchFamily="34" charset="0"/>
              </a:rPr>
              <a:t>Слайды 3–4. – </a:t>
            </a:r>
            <a:r>
              <a:rPr lang="ru-RU" sz="2400" dirty="0">
                <a:latin typeface="Calibri" panose="020F0502020204030204" pitchFamily="34" charset="0"/>
              </a:rPr>
              <a:t>Режим доступа : </a:t>
            </a:r>
            <a:r>
              <a:rPr lang="en-US" sz="2400" dirty="0" smtClean="0">
                <a:latin typeface="Calibri" panose="020F0502020204030204" pitchFamily="34" charset="0"/>
                <a:hlinkClick r:id="rId3"/>
              </a:rPr>
              <a:t>http</a:t>
            </a:r>
            <a:r>
              <a:rPr lang="en-US" sz="2400" dirty="0">
                <a:latin typeface="Calibri" panose="020F0502020204030204" pitchFamily="34" charset="0"/>
                <a:hlinkClick r:id="rId3"/>
              </a:rPr>
              <a:t>://</a:t>
            </a:r>
            <a:r>
              <a:rPr lang="en-US" sz="2400" dirty="0" smtClean="0">
                <a:latin typeface="Calibri" panose="020F0502020204030204" pitchFamily="34" charset="0"/>
                <a:hlinkClick r:id="rId3"/>
              </a:rPr>
              <a:t>agbina.com/site.xp/054055050124051057055.html</a:t>
            </a:r>
            <a:r>
              <a:rPr lang="ru-RU" sz="2400" dirty="0">
                <a:latin typeface="Calibri" panose="020F0502020204030204" pitchFamily="34" charset="0"/>
              </a:rPr>
              <a:t>; </a:t>
            </a:r>
            <a:r>
              <a:rPr lang="en-US" sz="2400" dirty="0">
                <a:latin typeface="Calibri" panose="020F0502020204030204" pitchFamily="34" charset="0"/>
                <a:hlinkClick r:id="rId4"/>
              </a:rPr>
              <a:t>http://www.liveinternet.ru/users/3940736/tags/%F0%E8%F1%EE%E2%E0%ED%E8%E5/</a:t>
            </a:r>
            <a:endParaRPr lang="ru-RU" sz="2400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ru-RU" sz="2400" dirty="0">
                <a:latin typeface="Calibri" panose="020F0502020204030204" pitchFamily="34" charset="0"/>
              </a:rPr>
              <a:t>Слайд 5. – Режим доступа : </a:t>
            </a:r>
            <a:r>
              <a:rPr lang="en-US" sz="2400" dirty="0" smtClean="0">
                <a:latin typeface="Calibri" panose="020F0502020204030204" pitchFamily="34" charset="0"/>
                <a:hlinkClick r:id="rId5"/>
              </a:rPr>
              <a:t>http</a:t>
            </a:r>
            <a:r>
              <a:rPr lang="en-US" sz="2400" dirty="0">
                <a:latin typeface="Calibri" panose="020F0502020204030204" pitchFamily="34" charset="0"/>
                <a:hlinkClick r:id="rId5"/>
              </a:rPr>
              <a:t>://</a:t>
            </a:r>
            <a:r>
              <a:rPr lang="en-US" sz="2400" dirty="0" smtClean="0">
                <a:latin typeface="Calibri" panose="020F0502020204030204" pitchFamily="34" charset="0"/>
                <a:hlinkClick r:id="rId5"/>
              </a:rPr>
              <a:t>img-fotki.yandex.ru/get/</a:t>
            </a:r>
            <a:r>
              <a:rPr lang="ru-RU" sz="2400" dirty="0" smtClean="0">
                <a:latin typeface="Calibri" panose="020F0502020204030204" pitchFamily="34" charset="0"/>
                <a:hlinkClick r:id="rId5"/>
              </a:rPr>
              <a:t/>
            </a:r>
            <a:br>
              <a:rPr lang="ru-RU" sz="2400" dirty="0" smtClean="0">
                <a:latin typeface="Calibri" panose="020F0502020204030204" pitchFamily="34" charset="0"/>
                <a:hlinkClick r:id="rId5"/>
              </a:rPr>
            </a:br>
            <a:r>
              <a:rPr lang="en-US" sz="2400" dirty="0" smtClean="0">
                <a:latin typeface="Calibri" panose="020F0502020204030204" pitchFamily="34" charset="0"/>
                <a:hlinkClick r:id="rId5"/>
              </a:rPr>
              <a:t>4205/gkostroma.4/0_31c68_bb55382e_XL</a:t>
            </a:r>
            <a:endParaRPr lang="ru-RU" sz="24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Урок 27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Урок 27</Template>
  <TotalTime>0</TotalTime>
  <Words>25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Урок 27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2016-02-05T06:53:24Z</dcterms:created>
  <dcterms:modified xsi:type="dcterms:W3CDTF">2016-02-05T06:53:42Z</dcterms:modified>
</cp:coreProperties>
</file>