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za.ru/2012/04/26/936" TargetMode="External"/><Relationship Id="rId3" Type="http://schemas.openxmlformats.org/officeDocument/2006/relationships/hyperlink" Target="http://gallerix.ru/album/Levitan/pic/glrx-98765432" TargetMode="External"/><Relationship Id="rId7" Type="http://schemas.openxmlformats.org/officeDocument/2006/relationships/hyperlink" Target="http://gallerix.ru/album/Shishkin/pic/glrx-210467529" TargetMode="External"/><Relationship Id="rId12" Type="http://schemas.openxmlformats.org/officeDocument/2006/relationships/hyperlink" Target="http://commons.wikimedia.org/wiki/File:Acacia_dealbata.jpg?uselang=ru" TargetMode="External"/><Relationship Id="rId2" Type="http://schemas.openxmlformats.org/officeDocument/2006/relationships/hyperlink" Target="http://ru.wikipedia.org/wiki/%C3%F0%E0%F7%E8_%EF%F0%E8%EB%E5%F2%E5%EB%E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llerix.ru/album/Korovin/pic/glrx-1622512494" TargetMode="External"/><Relationship Id="rId11" Type="http://schemas.openxmlformats.org/officeDocument/2006/relationships/hyperlink" Target="http://commons.wikimedia.org/wiki/File:Lungwort_(Pulmonaria)_Trevi_Fountain_(3546207154).jpg?uselang=ru" TargetMode="External"/><Relationship Id="rId5" Type="http://schemas.openxmlformats.org/officeDocument/2006/relationships/hyperlink" Target="http://michurinsk.name/viewtopic.php?f=31&amp;t=304&amp;start=30" TargetMode="External"/><Relationship Id="rId10" Type="http://schemas.openxmlformats.org/officeDocument/2006/relationships/hyperlink" Target="http://commons.wikimedia.org/wiki/File:5p_pwy_pansies.jpg?uselang=ru" TargetMode="External"/><Relationship Id="rId4" Type="http://schemas.openxmlformats.org/officeDocument/2006/relationships/hyperlink" Target="http://gallerix.ru/album/Levitan/pic/glrx-640197753" TargetMode="External"/><Relationship Id="rId9" Type="http://schemas.openxmlformats.org/officeDocument/2006/relationships/hyperlink" Target="http://fuza.ru/kreativ/14969-idei-dlya-neobychnyh-vyhodnyh.html#to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97685" y="3780329"/>
            <a:ext cx="154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4D4D4D"/>
                </a:solidFill>
                <a:latin typeface="Calibri" panose="020F0502020204030204" pitchFamily="34" charset="0"/>
              </a:rPr>
              <a:t>Урок </a:t>
            </a:r>
            <a:r>
              <a:rPr lang="ru-RU" sz="32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26</a:t>
            </a:r>
            <a:endParaRPr lang="ru-RU" sz="3200" b="1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2618" y="2636912"/>
            <a:ext cx="67387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Времена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1" y="1105272"/>
            <a:ext cx="7020819" cy="542007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9577" y="188640"/>
            <a:ext cx="5524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Фиалка трехцветная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Lungwort (Pulmonaria) Trevi Fountain (354620715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05272"/>
            <a:ext cx="3610365" cy="542007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27" y="1105272"/>
            <a:ext cx="4127353" cy="542007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9577" y="188640"/>
            <a:ext cx="5524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Медуница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19" y="1105272"/>
            <a:ext cx="7226763" cy="542007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9577" y="188640"/>
            <a:ext cx="5524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Мимоза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1420" y="260648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Интернет-ресурсы: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3529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latin typeface="Calibri" panose="020F0502020204030204" pitchFamily="34" charset="0"/>
              </a:rPr>
              <a:t>Слайд </a:t>
            </a:r>
            <a:r>
              <a:rPr lang="ru-RU" dirty="0">
                <a:latin typeface="Calibri" panose="020F0502020204030204" pitchFamily="34" charset="0"/>
              </a:rPr>
              <a:t>2. </a:t>
            </a:r>
            <a:r>
              <a:rPr lang="ru-RU" dirty="0" smtClean="0">
                <a:latin typeface="Calibri" panose="020F0502020204030204" pitchFamily="34" charset="0"/>
              </a:rPr>
              <a:t>– Режим доступа : </a:t>
            </a:r>
            <a:r>
              <a:rPr lang="en-US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://ru.wikipedia.org/wiki</a:t>
            </a:r>
            <a:r>
              <a:rPr lang="en-US" dirty="0" smtClean="0">
                <a:latin typeface="Calibri" panose="020F0502020204030204" pitchFamily="34" charset="0"/>
                <a:hlinkClick r:id="rId2"/>
              </a:rPr>
              <a:t>/</a:t>
            </a:r>
            <a:r>
              <a:rPr lang="ru-RU" dirty="0" smtClean="0">
                <a:latin typeface="Calibri" panose="020F0502020204030204" pitchFamily="34" charset="0"/>
                <a:hlinkClick r:id="rId2"/>
              </a:rPr>
              <a:t/>
            </a:r>
            <a:br>
              <a:rPr lang="ru-RU" dirty="0" smtClean="0">
                <a:latin typeface="Calibri" panose="020F0502020204030204" pitchFamily="34" charset="0"/>
                <a:hlinkClick r:id="rId2"/>
              </a:rPr>
            </a:br>
            <a:r>
              <a:rPr lang="en-US" dirty="0" smtClean="0">
                <a:latin typeface="Calibri" panose="020F0502020204030204" pitchFamily="34" charset="0"/>
                <a:hlinkClick r:id="rId2"/>
              </a:rPr>
              <a:t>%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C3%F0%E0%F7%E8_%EF%F0%E8%EB%E5%F2%E5%EB%E8</a:t>
            </a:r>
            <a:endParaRPr lang="ru-RU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Calibri" panose="020F0502020204030204" pitchFamily="34" charset="0"/>
              </a:rPr>
              <a:t>Слайд 3. – Режим доступа : </a:t>
            </a:r>
            <a:r>
              <a:rPr lang="en-US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://gallerix.ru/album/Levitan/pic/glrx-98765432</a:t>
            </a:r>
            <a:endParaRPr lang="ru-RU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Calibri" panose="020F0502020204030204" pitchFamily="34" charset="0"/>
              </a:rPr>
              <a:t>Слайд 4. – Режим доступа : </a:t>
            </a:r>
            <a:r>
              <a:rPr lang="en-US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4"/>
              </a:rPr>
              <a:t>://gallerix.ru/album/Levitan/pic/glrx-640197753</a:t>
            </a:r>
            <a:endParaRPr lang="ru-RU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Calibri" panose="020F0502020204030204" pitchFamily="34" charset="0"/>
              </a:rPr>
              <a:t>Слайд 5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</a:rPr>
              <a:t> – Режим доступа : </a:t>
            </a:r>
            <a:r>
              <a:rPr lang="en-US" dirty="0" smtClean="0">
                <a:latin typeface="Calibri" panose="020F0502020204030204" pitchFamily="34" charset="0"/>
                <a:hlinkClick r:id="rId5"/>
              </a:rPr>
              <a:t> </a:t>
            </a:r>
            <a:r>
              <a:rPr lang="en-US" dirty="0">
                <a:latin typeface="Calibri" panose="020F0502020204030204" pitchFamily="34" charset="0"/>
                <a:hlinkClick r:id="rId5"/>
              </a:rPr>
              <a:t>http://michurinsk.name</a:t>
            </a:r>
            <a:r>
              <a:rPr lang="en-US" dirty="0" smtClean="0">
                <a:latin typeface="Calibri" panose="020F0502020204030204" pitchFamily="34" charset="0"/>
                <a:hlinkClick r:id="rId5"/>
              </a:rPr>
              <a:t>/</a:t>
            </a:r>
            <a:r>
              <a:rPr lang="ru-RU" dirty="0" smtClean="0">
                <a:latin typeface="Calibri" panose="020F0502020204030204" pitchFamily="34" charset="0"/>
                <a:hlinkClick r:id="rId5"/>
              </a:rPr>
              <a:t/>
            </a:r>
            <a:br>
              <a:rPr lang="ru-RU" dirty="0" smtClean="0">
                <a:latin typeface="Calibri" panose="020F0502020204030204" pitchFamily="34" charset="0"/>
                <a:hlinkClick r:id="rId5"/>
              </a:rPr>
            </a:br>
            <a:r>
              <a:rPr lang="en-US" dirty="0" err="1" smtClean="0">
                <a:latin typeface="Calibri" panose="020F0502020204030204" pitchFamily="34" charset="0"/>
                <a:hlinkClick r:id="rId5"/>
              </a:rPr>
              <a:t>viewtopic.php?f</a:t>
            </a:r>
            <a:r>
              <a:rPr lang="en-US" dirty="0" smtClean="0">
                <a:latin typeface="Calibri" panose="020F0502020204030204" pitchFamily="34" charset="0"/>
                <a:hlinkClick r:id="rId5"/>
              </a:rPr>
              <a:t>=31&amp;t=304&amp;start=30</a:t>
            </a:r>
            <a:endParaRPr lang="ru-RU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Calibri" panose="020F0502020204030204" pitchFamily="34" charset="0"/>
              </a:rPr>
              <a:t>Слайд 6. – Режим доступа : </a:t>
            </a:r>
            <a:r>
              <a:rPr lang="en-US" dirty="0" smtClean="0">
                <a:latin typeface="Calibri" panose="020F0502020204030204" pitchFamily="34" charset="0"/>
                <a:hlinkClick r:id="rId6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6"/>
              </a:rPr>
              <a:t>://gallerix.ru/album/Korovin/pic/glrx-1622512494</a:t>
            </a:r>
            <a:endParaRPr lang="ru-RU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Calibri" panose="020F0502020204030204" pitchFamily="34" charset="0"/>
              </a:rPr>
              <a:t>Слайд 7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</a:rPr>
              <a:t> – Режим доступа : </a:t>
            </a:r>
            <a:r>
              <a:rPr lang="en-US" dirty="0" smtClean="0">
                <a:latin typeface="Calibri" panose="020F0502020204030204" pitchFamily="34" charset="0"/>
                <a:hlinkClick r:id="rId7"/>
              </a:rPr>
              <a:t> </a:t>
            </a:r>
            <a:r>
              <a:rPr lang="en-US" dirty="0">
                <a:latin typeface="Calibri" panose="020F0502020204030204" pitchFamily="34" charset="0"/>
                <a:hlinkClick r:id="rId7"/>
              </a:rPr>
              <a:t>http://gallerix.ru/album/Shishkin/pic/glrx-210467529</a:t>
            </a:r>
            <a:endParaRPr lang="ru-RU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Calibri" panose="020F0502020204030204" pitchFamily="34" charset="0"/>
              </a:rPr>
              <a:t>Слайд 8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</a:rPr>
              <a:t> – Режим доступа : </a:t>
            </a:r>
            <a:r>
              <a:rPr lang="en-US" dirty="0" smtClean="0">
                <a:latin typeface="Calibri" panose="020F0502020204030204" pitchFamily="34" charset="0"/>
                <a:hlinkClick r:id="rId8"/>
              </a:rPr>
              <a:t> </a:t>
            </a:r>
            <a:r>
              <a:rPr lang="en-US" dirty="0">
                <a:latin typeface="Calibri" panose="020F0502020204030204" pitchFamily="34" charset="0"/>
                <a:hlinkClick r:id="rId8"/>
              </a:rPr>
              <a:t>http://www.proza.ru/2012/04/26/936</a:t>
            </a:r>
            <a:endParaRPr lang="ru-RU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Calibri" panose="020F0502020204030204" pitchFamily="34" charset="0"/>
              </a:rPr>
              <a:t>Слайд 9. – Режим доступа : </a:t>
            </a:r>
            <a:r>
              <a:rPr lang="en-US" dirty="0" smtClean="0">
                <a:latin typeface="Calibri" panose="020F0502020204030204" pitchFamily="34" charset="0"/>
                <a:hlinkClick r:id="rId9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9"/>
              </a:rPr>
              <a:t>://fuza.ru/kreativ/14969-idei-dlya-neobychnyh-vyhodnyh.html#top</a:t>
            </a:r>
            <a:endParaRPr lang="ru-RU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Calibri" panose="020F0502020204030204" pitchFamily="34" charset="0"/>
              </a:rPr>
              <a:t>Слайд 10. – Режим доступа : </a:t>
            </a:r>
            <a:r>
              <a:rPr lang="en-US" dirty="0" smtClean="0">
                <a:latin typeface="Calibri" panose="020F0502020204030204" pitchFamily="34" charset="0"/>
                <a:hlinkClick r:id="rId10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10"/>
              </a:rPr>
              <a:t>://commons.wikimedia.org/wiki</a:t>
            </a:r>
            <a:r>
              <a:rPr lang="en-US" dirty="0" smtClean="0">
                <a:latin typeface="Calibri" panose="020F0502020204030204" pitchFamily="34" charset="0"/>
                <a:hlinkClick r:id="rId10"/>
              </a:rPr>
              <a:t>/</a:t>
            </a:r>
            <a:r>
              <a:rPr lang="ru-RU" dirty="0" smtClean="0">
                <a:latin typeface="Calibri" panose="020F0502020204030204" pitchFamily="34" charset="0"/>
                <a:hlinkClick r:id="rId10"/>
              </a:rPr>
              <a:t/>
            </a:r>
            <a:br>
              <a:rPr lang="ru-RU" dirty="0" smtClean="0">
                <a:latin typeface="Calibri" panose="020F0502020204030204" pitchFamily="34" charset="0"/>
                <a:hlinkClick r:id="rId10"/>
              </a:rPr>
            </a:br>
            <a:r>
              <a:rPr lang="en-US" dirty="0" smtClean="0">
                <a:latin typeface="Calibri" panose="020F0502020204030204" pitchFamily="34" charset="0"/>
                <a:hlinkClick r:id="rId10"/>
              </a:rPr>
              <a:t>File:5p_pwy_pansies.jpg?uselang=</a:t>
            </a:r>
            <a:r>
              <a:rPr lang="en-US" dirty="0" err="1" smtClean="0">
                <a:latin typeface="Calibri" panose="020F0502020204030204" pitchFamily="34" charset="0"/>
                <a:hlinkClick r:id="rId10"/>
              </a:rPr>
              <a:t>ru</a:t>
            </a:r>
            <a:endParaRPr lang="ru-RU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Calibri" panose="020F0502020204030204" pitchFamily="34" charset="0"/>
              </a:rPr>
              <a:t>Слайд 11. – Режим доступа : </a:t>
            </a:r>
            <a:r>
              <a:rPr lang="en-US" dirty="0" smtClean="0">
                <a:latin typeface="Calibri" panose="020F0502020204030204" pitchFamily="34" charset="0"/>
                <a:hlinkClick r:id="rId11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11"/>
              </a:rPr>
              <a:t>://commons.wikimedia.org/wiki</a:t>
            </a:r>
            <a:r>
              <a:rPr lang="en-US" dirty="0" smtClean="0">
                <a:latin typeface="Calibri" panose="020F0502020204030204" pitchFamily="34" charset="0"/>
                <a:hlinkClick r:id="rId11"/>
              </a:rPr>
              <a:t>/</a:t>
            </a:r>
            <a:r>
              <a:rPr lang="ru-RU" dirty="0" smtClean="0">
                <a:latin typeface="Calibri" panose="020F0502020204030204" pitchFamily="34" charset="0"/>
                <a:hlinkClick r:id="rId11"/>
              </a:rPr>
              <a:t/>
            </a:r>
            <a:br>
              <a:rPr lang="ru-RU" dirty="0" smtClean="0">
                <a:latin typeface="Calibri" panose="020F0502020204030204" pitchFamily="34" charset="0"/>
                <a:hlinkClick r:id="rId11"/>
              </a:rPr>
            </a:br>
            <a:r>
              <a:rPr lang="en-US" dirty="0" smtClean="0">
                <a:latin typeface="Calibri" panose="020F0502020204030204" pitchFamily="34" charset="0"/>
                <a:hlinkClick r:id="rId11"/>
              </a:rPr>
              <a:t>File:Lungwort</a:t>
            </a:r>
            <a:r>
              <a:rPr lang="en-US" dirty="0">
                <a:latin typeface="Calibri" panose="020F0502020204030204" pitchFamily="34" charset="0"/>
                <a:hlinkClick r:id="rId11"/>
              </a:rPr>
              <a:t>_(Pulmonaria)_Trevi_Fountain_(3546207154).jpg?uselang=ru</a:t>
            </a:r>
            <a:endParaRPr lang="ru-RU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Calibri" panose="020F0502020204030204" pitchFamily="34" charset="0"/>
              </a:rPr>
              <a:t>Слайд 12</a:t>
            </a:r>
            <a:r>
              <a:rPr lang="ru-RU" dirty="0" smtClean="0">
                <a:latin typeface="Calibri" panose="020F0502020204030204" pitchFamily="34" charset="0"/>
              </a:rPr>
              <a:t>. – </a:t>
            </a:r>
            <a:r>
              <a:rPr lang="ru-RU" dirty="0">
                <a:latin typeface="Calibri" panose="020F0502020204030204" pitchFamily="34" charset="0"/>
              </a:rPr>
              <a:t>Режим доступа : </a:t>
            </a:r>
            <a:r>
              <a:rPr lang="en-US" dirty="0" smtClean="0">
                <a:latin typeface="Calibri" panose="020F0502020204030204" pitchFamily="34" charset="0"/>
                <a:hlinkClick r:id="rId12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12"/>
              </a:rPr>
              <a:t>://</a:t>
            </a:r>
            <a:r>
              <a:rPr lang="en-US" dirty="0" smtClean="0">
                <a:latin typeface="Calibri" panose="020F0502020204030204" pitchFamily="34" charset="0"/>
                <a:hlinkClick r:id="rId12"/>
              </a:rPr>
              <a:t>commons.wikimedia.org/wiki/</a:t>
            </a:r>
            <a:r>
              <a:rPr lang="ru-RU" dirty="0" smtClean="0">
                <a:latin typeface="Calibri" panose="020F0502020204030204" pitchFamily="34" charset="0"/>
                <a:hlinkClick r:id="rId12"/>
              </a:rPr>
              <a:t/>
            </a:r>
            <a:br>
              <a:rPr lang="ru-RU" dirty="0" smtClean="0">
                <a:latin typeface="Calibri" panose="020F0502020204030204" pitchFamily="34" charset="0"/>
                <a:hlinkClick r:id="rId12"/>
              </a:rPr>
            </a:br>
            <a:r>
              <a:rPr lang="en-US" dirty="0" smtClean="0">
                <a:latin typeface="Calibri" panose="020F0502020204030204" pitchFamily="34" charset="0"/>
                <a:hlinkClick r:id="rId12"/>
              </a:rPr>
              <a:t>File:Acacia_dealbata.jpg?uselang=ru</a:t>
            </a:r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RooksBackOfSavra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51" y="332762"/>
            <a:ext cx="4755571" cy="619258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4527991"/>
            <a:ext cx="3292648" cy="2062103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Алексей 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Кондратьевич 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Саврасов.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Грачи прилетели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арт. 1895. Левитан Исаак Ильич (1860-19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137" y="332657"/>
            <a:ext cx="6761727" cy="55446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05396" y="6005319"/>
            <a:ext cx="8333208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Исаак 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Ильич Левитан.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Март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есна. Большая вода. 1897. Левитан Исаак Ильич (1860-19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51" y="332656"/>
            <a:ext cx="5256044" cy="61926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887864" y="4527991"/>
            <a:ext cx="3148632" cy="2062103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Исаак 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Ильич Левитан. </a:t>
            </a:r>
            <a:b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Весна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Большая вода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646" y="332657"/>
            <a:ext cx="6384709" cy="55446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05396" y="6005319"/>
            <a:ext cx="8333208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А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 Герасимов.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Натюрморт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. Полевые цветы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Розы и фиалки. 1912. Коровин Константин Алексеевич (1861-193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51" y="332656"/>
            <a:ext cx="4807075" cy="61926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436096" y="5512876"/>
            <a:ext cx="3292648" cy="1077218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К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 Коровин. </a:t>
            </a: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Розы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Уголок заросшего сада. Сныть-трава 1884 54х41. Шишкин Иван Иванович (1832-189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51" y="332656"/>
            <a:ext cx="4623874" cy="61926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292080" y="5020434"/>
            <a:ext cx="3508672" cy="156966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 Шишкин.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Уголок заросшего сада. Сныть-трава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roza.ru/pics/2012/04/26/9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143" y="1105272"/>
            <a:ext cx="7399714" cy="542007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809577" y="188640"/>
            <a:ext cx="5524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Весенний 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za.ru/uploads/posts/2013-04/1366362924_0_2b545_919bdfb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9" y="1105272"/>
            <a:ext cx="7784662" cy="542007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9577" y="188640"/>
            <a:ext cx="5524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Голубой 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подснежник </a:t>
            </a:r>
          </a:p>
        </p:txBody>
      </p:sp>
    </p:spTree>
    <p:extLst>
      <p:ext uri="{BB962C8B-B14F-4D97-AF65-F5344CB8AC3E}">
        <p14:creationId xmlns:p14="http://schemas.microsoft.com/office/powerpoint/2010/main" val="39722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к 2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26</Template>
  <TotalTime>0</TotalTime>
  <Words>59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Урок 26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2016-02-05T06:51:33Z</dcterms:created>
  <dcterms:modified xsi:type="dcterms:W3CDTF">2016-02-05T06:51:52Z</dcterms:modified>
</cp:coreProperties>
</file>