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5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quafishes.ru/" TargetMode="External"/><Relationship Id="rId2" Type="http://schemas.openxmlformats.org/officeDocument/2006/relationships/hyperlink" Target="http://hope-designer.ru/?p=180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Аквариумные рыб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448" y="3284984"/>
            <a:ext cx="4419600" cy="300037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6724248" y="2556193"/>
            <a:ext cx="15201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ct val="20000"/>
              </a:spcBef>
            </a:pPr>
            <a:r>
              <a:rPr lang="ru-RU" sz="3200" dirty="0">
                <a:latin typeface="Calibri" panose="020F0502020204030204" pitchFamily="34" charset="0"/>
              </a:rPr>
              <a:t>Урок </a:t>
            </a:r>
            <a:r>
              <a:rPr lang="ru-RU" sz="3200" dirty="0" smtClean="0">
                <a:latin typeface="Calibri" panose="020F0502020204030204" pitchFamily="34" charset="0"/>
              </a:rPr>
              <a:t>25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20627" y="1484784"/>
            <a:ext cx="6723781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 algn="r">
              <a:spcBef>
                <a:spcPct val="0"/>
              </a:spcBef>
            </a:pPr>
            <a:r>
              <a:rPr lang="ru-RU" sz="60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</a:rPr>
              <a:t>Золотая рыбка</a:t>
            </a:r>
            <a:endParaRPr lang="ru-RU" sz="6000" b="1" dirty="0">
              <a:solidFill>
                <a:srgbClr val="0BD0D9">
                  <a:tint val="90000"/>
                  <a:satMod val="120000"/>
                </a:srgb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Нотобранхиус Рахова (Nothobranchius rachovii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1358" y="1190762"/>
            <a:ext cx="7301284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Брахигобиус ксантозона, бычок золотополосый (Brachygobius xanthozona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8565" y="1190762"/>
            <a:ext cx="7106870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Апистограмма трифасциата, Трехполосая апитограмма (Apistogramma trifasciata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757" y="1190762"/>
            <a:ext cx="7332487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1420" y="836712"/>
            <a:ext cx="7901160" cy="584775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Интернет-ресурсы: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568986"/>
            <a:ext cx="83529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>
                <a:latin typeface="Calibri" panose="020F0502020204030204" pitchFamily="34" charset="0"/>
              </a:rPr>
              <a:t>Слайд </a:t>
            </a:r>
            <a:r>
              <a:rPr lang="ru-RU" sz="2000" dirty="0">
                <a:latin typeface="Calibri" panose="020F0502020204030204" pitchFamily="34" charset="0"/>
              </a:rPr>
              <a:t>2.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</a:t>
            </a:r>
            <a:r>
              <a:rPr lang="ru-RU" sz="2000" dirty="0" smtClean="0">
                <a:latin typeface="Calibri" panose="020F0502020204030204" pitchFamily="34" charset="0"/>
              </a:rPr>
              <a:t>: </a:t>
            </a:r>
            <a:r>
              <a:rPr lang="en-US" sz="20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2"/>
              </a:rPr>
              <a:t>://hope-designer.ru/?p=1801</a:t>
            </a:r>
            <a:endParaRPr lang="ru-RU" sz="20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000" dirty="0" smtClean="0">
                <a:latin typeface="Calibri" panose="020F0502020204030204" pitchFamily="34" charset="0"/>
              </a:rPr>
              <a:t>Слайды 3–12</a:t>
            </a:r>
            <a:r>
              <a:rPr lang="ru-RU" sz="2000" dirty="0">
                <a:latin typeface="Calibri" panose="020F0502020204030204" pitchFamily="34" charset="0"/>
              </a:rPr>
              <a:t>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: </a:t>
            </a:r>
            <a:r>
              <a:rPr lang="en-US" sz="2000" dirty="0" smtClean="0">
                <a:latin typeface="Calibri" panose="020F0502020204030204" pitchFamily="34" charset="0"/>
                <a:hlinkClick r:id="rId3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3"/>
              </a:rPr>
              <a:t>://aquafishes.ru</a:t>
            </a:r>
            <a:r>
              <a:rPr lang="en-US" sz="2000" dirty="0" smtClean="0">
                <a:latin typeface="Calibri" panose="020F0502020204030204" pitchFamily="34" charset="0"/>
                <a:hlinkClick r:id="rId3"/>
              </a:rPr>
              <a:t>/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hope-designer.ru/wp-content/uploads/2010/08/26f62ba05b9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81" y="1190762"/>
            <a:ext cx="8015238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Тайэрия кривополосая, тетра-пингвин / Thayeria boehlke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600000">
            <a:off x="528024" y="1190761"/>
            <a:ext cx="8087954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Тетра медная или хасемания / Hasemania na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515" y="1190762"/>
            <a:ext cx="8158971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Орнатус красноточечный, рубростигма, тетра краснопятнистая (Hyphessobrycon erythrostigma, Hyphessobrycon rubrostigma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915" y="1190762"/>
            <a:ext cx="8134171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Кто такие килли?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27567" y="1190762"/>
            <a:ext cx="7288867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Афиосемион южный (Aphyosemion australe)"/>
          <p:cNvPicPr>
            <a:picLocks noChangeAspect="1" noChangeArrowheads="1"/>
          </p:cNvPicPr>
          <p:nvPr/>
        </p:nvPicPr>
        <p:blipFill rotWithShape="1">
          <a:blip r:embed="rId2" cstate="print"/>
          <a:srcRect l="3097" t="3109" r="2086" b="1858"/>
          <a:stretch/>
        </p:blipFill>
        <p:spPr bwMode="auto">
          <a:xfrm>
            <a:off x="528023" y="1477544"/>
            <a:ext cx="8087955" cy="4759768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Ириатерина Вернера (Iriatherina werneri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022" y="1190762"/>
            <a:ext cx="8087956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Нотобранхиус Пальмквиста (Nothobranchius palmquisti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8565" y="1190762"/>
            <a:ext cx="7106870" cy="5338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рок 25">
  <a:themeElements>
    <a:clrScheme name="Другая 17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Урок 25</Template>
  <TotalTime>0</TotalTime>
  <Words>29</Words>
  <Application>Microsoft Office PowerPoint</Application>
  <PresentationFormat>Экран (4:3)</PresentationFormat>
  <Paragraphs>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Урок 25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2016-02-05T06:49:01Z</dcterms:created>
  <dcterms:modified xsi:type="dcterms:W3CDTF">2016-02-05T06:49:24Z</dcterms:modified>
</cp:coreProperties>
</file>