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6" r:id="rId6"/>
    <p:sldId id="263" r:id="rId7"/>
    <p:sldId id="264" r:id="rId8"/>
    <p:sldId id="265" r:id="rId9"/>
    <p:sldId id="267" r:id="rId10"/>
    <p:sldId id="268" r:id="rId11"/>
    <p:sldId id="260" r:id="rId12"/>
    <p:sldId id="259" r:id="rId13"/>
    <p:sldId id="269" r:id="rId14"/>
    <p:sldId id="270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sait.ru/foto.php?art=v/venecianov/img/12" TargetMode="External"/><Relationship Id="rId13" Type="http://schemas.openxmlformats.org/officeDocument/2006/relationships/hyperlink" Target="http://gallerix.ru/album/200-russian/pic/glrx-460955810" TargetMode="External"/><Relationship Id="rId3" Type="http://schemas.openxmlformats.org/officeDocument/2006/relationships/hyperlink" Target="http://artclassic.edu.ru/catalog.asp?ob_no=%2016543" TargetMode="External"/><Relationship Id="rId7" Type="http://schemas.openxmlformats.org/officeDocument/2006/relationships/hyperlink" Target="http://www.artsait.ru/foto.php?art=v/venecianov/img/6" TargetMode="External"/><Relationship Id="rId12" Type="http://schemas.openxmlformats.org/officeDocument/2006/relationships/hyperlink" Target="http://gallerix.ru/album/Hermitage-8/pic/glrx-492980957" TargetMode="External"/><Relationship Id="rId17" Type="http://schemas.openxmlformats.org/officeDocument/2006/relationships/hyperlink" Target="http://clubs.ya.ru/4611686018427435974/replies.xml?item_no=2505" TargetMode="External"/><Relationship Id="rId2" Type="http://schemas.openxmlformats.org/officeDocument/2006/relationships/hyperlink" Target="http://artclassic.edu.ru/catalog.asp?ob_no=+16526" TargetMode="External"/><Relationship Id="rId16" Type="http://schemas.openxmlformats.org/officeDocument/2006/relationships/hyperlink" Target="http://roerih.ru/rerih/51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sait.ru/foto.php?art=f/falk/img/" TargetMode="External"/><Relationship Id="rId11" Type="http://schemas.openxmlformats.org/officeDocument/2006/relationships/hyperlink" Target="http://www.staratel.com/pictures/matisse/pic102.htm" TargetMode="External"/><Relationship Id="rId5" Type="http://schemas.openxmlformats.org/officeDocument/2006/relationships/hyperlink" Target="http://www.artsait.ru/foto.php?art=f/falk/img/5" TargetMode="External"/><Relationship Id="rId15" Type="http://schemas.openxmlformats.org/officeDocument/2006/relationships/hyperlink" Target="http://igor-grabar.ru/files/grabar2.php" TargetMode="External"/><Relationship Id="rId10" Type="http://schemas.openxmlformats.org/officeDocument/2006/relationships/hyperlink" Target="http://gallerix.ru/album/Petrov-Vodkin/pic/glrx-828585815" TargetMode="External"/><Relationship Id="rId4" Type="http://schemas.openxmlformats.org/officeDocument/2006/relationships/hyperlink" Target="http://commons.wikimedia.org/wiki/File:Robert_Falk's_Staraya_Ruza.jpg?uselang=ru" TargetMode="External"/><Relationship Id="rId9" Type="http://schemas.openxmlformats.org/officeDocument/2006/relationships/hyperlink" Target="http://www.bibliotekar.ru/Kdega/2.htm" TargetMode="External"/><Relationship Id="rId14" Type="http://schemas.openxmlformats.org/officeDocument/2006/relationships/hyperlink" Target="http://quatla.com/lms/moodle/file.php/1/Tajna/grabar%20mart%20sneg.php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7685" y="4212377"/>
            <a:ext cx="154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23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155679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Жанры изобразительного искусства 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атисс, Анри - Семейный портрет. часть 8 Эрмит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19" y="332657"/>
            <a:ext cx="7405162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Матисс.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Семейный портрет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Robert Falk's Staraya Ru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995" y="332657"/>
            <a:ext cx="6940011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Р. Р.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Фальк.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Старая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Руза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classic.edu.ru/attach.asp?a_no=64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567" y="332657"/>
            <a:ext cx="6944866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А. М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Герасимов.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Яблони в цвету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ГРАБАРЬ Игорь - Февральская лазурь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2" y="332656"/>
            <a:ext cx="3612402" cy="61926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5512876"/>
            <a:ext cx="4032448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Э. Грабарь.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Февральская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лазурь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м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749791" cy="61926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456" y="5512876"/>
            <a:ext cx="3312368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Э. Грабарь.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Мартовский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снег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н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69" y="332657"/>
            <a:ext cx="7247863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И. Э.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Грабарь.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Иней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 (699x525, 11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870" y="332657"/>
            <a:ext cx="7382260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Н. К. Рерих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Заморские гости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нязь Иго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59" y="980728"/>
            <a:ext cx="8663683" cy="43924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Н. К. Рерих.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Поход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Игоря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Интернет-ресурсы: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Слайд </a:t>
            </a:r>
            <a:r>
              <a:rPr lang="ru-RU" dirty="0">
                <a:latin typeface="Calibri" panose="020F0502020204030204" pitchFamily="34" charset="0"/>
              </a:rPr>
              <a:t>2</a:t>
            </a:r>
            <a:r>
              <a:rPr lang="ru-RU" dirty="0" smtClean="0">
                <a:latin typeface="Calibri" panose="020F0502020204030204" pitchFamily="34" charset="0"/>
              </a:rPr>
              <a:t>. – Режим доступа 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http://artclassic.edu.ru/catalog.asp?ob_no=+16526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3.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://artclassic.edu.ru/catalog.asp?ob_no=%2016543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4</a:t>
            </a:r>
            <a:r>
              <a:rPr lang="ru-RU" dirty="0" smtClean="0">
                <a:latin typeface="Calibri" panose="020F0502020204030204" pitchFamily="34" charset="0"/>
              </a:rPr>
              <a:t>. – </a:t>
            </a:r>
            <a:r>
              <a:rPr lang="ru-RU" dirty="0">
                <a:latin typeface="Calibri" panose="020F0502020204030204" pitchFamily="34" charset="0"/>
              </a:rPr>
              <a:t>Режим доступа : </a:t>
            </a:r>
            <a:r>
              <a:rPr lang="en-US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://commons.wikimedia.org/wiki</a:t>
            </a:r>
            <a:r>
              <a:rPr lang="en-US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ru-RU" dirty="0" smtClean="0">
                <a:latin typeface="Calibri" panose="020F0502020204030204" pitchFamily="34" charset="0"/>
                <a:hlinkClick r:id="rId4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4"/>
              </a:rPr>
            </a:br>
            <a:r>
              <a:rPr lang="en-US" dirty="0" smtClean="0">
                <a:latin typeface="Calibri" panose="020F0502020204030204" pitchFamily="34" charset="0"/>
                <a:hlinkClick r:id="rId4"/>
              </a:rPr>
              <a:t>File:Robert_Falk%27s_Staraya_Ruza.jpg?uselang=</a:t>
            </a:r>
            <a:r>
              <a:rPr lang="en-US" dirty="0" err="1" smtClean="0">
                <a:latin typeface="Calibri" panose="020F0502020204030204" pitchFamily="34" charset="0"/>
                <a:hlinkClick r:id="rId4"/>
              </a:rPr>
              <a:t>ru</a:t>
            </a:r>
            <a:r>
              <a:rPr lang="ru-RU" dirty="0" smtClean="0">
                <a:latin typeface="Calibri" panose="020F0502020204030204" pitchFamily="34" charset="0"/>
              </a:rPr>
              <a:t>   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5.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://www.artsait.ru/foto.php?art=f/falk/img/5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6.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6"/>
              </a:rPr>
              <a:t>://www.artsait.ru/foto.php?art=f/falk/img/</a:t>
            </a:r>
            <a:r>
              <a:rPr lang="ru-RU" dirty="0">
                <a:latin typeface="Calibri" panose="020F0502020204030204" pitchFamily="34" charset="0"/>
              </a:rPr>
              <a:t> </a:t>
            </a:r>
          </a:p>
          <a:p>
            <a:r>
              <a:rPr lang="ru-RU" dirty="0">
                <a:latin typeface="Calibri" panose="020F0502020204030204" pitchFamily="34" charset="0"/>
              </a:rPr>
              <a:t>Слайд 7.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7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7"/>
              </a:rPr>
              <a:t>://www.artsait.ru/foto.php?art=v/venecianov/img/6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8.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8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8"/>
              </a:rPr>
              <a:t>://www.artsait.ru/foto.php?art=v/venecianov/img/12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</a:t>
            </a:r>
            <a:r>
              <a:rPr lang="ru-RU" dirty="0" smtClean="0">
                <a:latin typeface="Calibri" panose="020F0502020204030204" pitchFamily="34" charset="0"/>
              </a:rPr>
              <a:t>9.</a:t>
            </a:r>
            <a:r>
              <a:rPr lang="ru-RU" dirty="0">
                <a:latin typeface="Calibri" panose="020F0502020204030204" pitchFamily="34" charset="0"/>
              </a:rPr>
              <a:t> – Режим доступа : </a:t>
            </a:r>
            <a:r>
              <a:rPr lang="en-US" dirty="0" smtClean="0">
                <a:latin typeface="Calibri" panose="020F0502020204030204" pitchFamily="34" charset="0"/>
                <a:hlinkClick r:id="rId9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9"/>
              </a:rPr>
              <a:t>://www.bibliotekar.ru/Kdega/2.htm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10.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10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0"/>
              </a:rPr>
              <a:t>://</a:t>
            </a:r>
            <a:r>
              <a:rPr lang="en-US" dirty="0" smtClean="0">
                <a:latin typeface="Calibri" panose="020F0502020204030204" pitchFamily="34" charset="0"/>
                <a:hlinkClick r:id="rId10"/>
              </a:rPr>
              <a:t>gallerix.ru/album/Petrov-Vodkin/pic/</a:t>
            </a:r>
            <a:r>
              <a:rPr lang="ru-RU" dirty="0" smtClean="0">
                <a:latin typeface="Calibri" panose="020F0502020204030204" pitchFamily="34" charset="0"/>
                <a:hlinkClick r:id="rId10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10"/>
              </a:rPr>
            </a:br>
            <a:r>
              <a:rPr lang="en-US" dirty="0" smtClean="0">
                <a:latin typeface="Calibri" panose="020F0502020204030204" pitchFamily="34" charset="0"/>
                <a:hlinkClick r:id="rId10"/>
              </a:rPr>
              <a:t>glrx-828585815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11.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– Режим доступа : </a:t>
            </a:r>
            <a:r>
              <a:rPr lang="en-US" dirty="0" smtClean="0">
                <a:latin typeface="Calibri" panose="020F0502020204030204" pitchFamily="34" charset="0"/>
                <a:hlinkClick r:id="rId11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1"/>
              </a:rPr>
              <a:t>://www.staratel.com/pictures/matisse/pic102.htm</a:t>
            </a:r>
            <a:r>
              <a:rPr lang="ru-RU" dirty="0">
                <a:latin typeface="Calibri" panose="020F0502020204030204" pitchFamily="34" charset="0"/>
              </a:rPr>
              <a:t> </a:t>
            </a:r>
          </a:p>
          <a:p>
            <a:r>
              <a:rPr lang="ru-RU" dirty="0">
                <a:latin typeface="Calibri" panose="020F0502020204030204" pitchFamily="34" charset="0"/>
              </a:rPr>
              <a:t>Слайд 12.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12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2"/>
              </a:rPr>
              <a:t>://gallerix.ru/album/Hermitage-8/pic/glrx-492980957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13.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13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3"/>
              </a:rPr>
              <a:t>://gallerix.ru/album/200-russian/pic/glrx-460955810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14.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– Режим доступа : </a:t>
            </a:r>
            <a:r>
              <a:rPr lang="en-US" dirty="0" smtClean="0">
                <a:latin typeface="Calibri" panose="020F0502020204030204" pitchFamily="34" charset="0"/>
                <a:hlinkClick r:id="rId14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4"/>
              </a:rPr>
              <a:t>://</a:t>
            </a:r>
            <a:r>
              <a:rPr lang="en-US" dirty="0" smtClean="0">
                <a:latin typeface="Calibri" panose="020F0502020204030204" pitchFamily="34" charset="0"/>
                <a:hlinkClick r:id="rId14"/>
              </a:rPr>
              <a:t>quatla.com/lms/moodle/file.php/1/Tajna/</a:t>
            </a:r>
            <a:r>
              <a:rPr lang="ru-RU" dirty="0" smtClean="0">
                <a:latin typeface="Calibri" panose="020F0502020204030204" pitchFamily="34" charset="0"/>
                <a:hlinkClick r:id="rId14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14"/>
              </a:rPr>
            </a:br>
            <a:r>
              <a:rPr lang="en-US" dirty="0" smtClean="0">
                <a:latin typeface="Calibri" panose="020F0502020204030204" pitchFamily="34" charset="0"/>
                <a:hlinkClick r:id="rId14"/>
              </a:rPr>
              <a:t>grabar%20mart%20sneg.php.htm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15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– Режим доступа :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hlinkClick r:id="rId15"/>
              </a:rPr>
              <a:t>http://igor-grabar.ru/files/grabar2.php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 16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– Режим доступа </a:t>
            </a:r>
            <a:r>
              <a:rPr lang="ru-RU" dirty="0" smtClean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hlinkClick r:id="rId16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6"/>
              </a:rPr>
              <a:t>://roerih.ru/rerih/51.php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Слайд  17.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– Режим доступа : </a:t>
            </a:r>
            <a:r>
              <a:rPr lang="en-US" dirty="0" smtClean="0">
                <a:latin typeface="Calibri" panose="020F0502020204030204" pitchFamily="34" charset="0"/>
                <a:hlinkClick r:id="rId17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7"/>
              </a:rPr>
              <a:t>://</a:t>
            </a:r>
            <a:r>
              <a:rPr lang="en-US" dirty="0" smtClean="0">
                <a:latin typeface="Calibri" panose="020F0502020204030204" pitchFamily="34" charset="0"/>
                <a:hlinkClick r:id="rId17"/>
              </a:rPr>
              <a:t>clubs.ya.ru/4611686018427435974/</a:t>
            </a:r>
            <a:r>
              <a:rPr lang="ru-RU" dirty="0" smtClean="0">
                <a:latin typeface="Calibri" panose="020F0502020204030204" pitchFamily="34" charset="0"/>
                <a:hlinkClick r:id="rId17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17"/>
              </a:rPr>
            </a:br>
            <a:r>
              <a:rPr lang="en-US" dirty="0" err="1" smtClean="0">
                <a:latin typeface="Calibri" panose="020F0502020204030204" pitchFamily="34" charset="0"/>
                <a:hlinkClick r:id="rId17"/>
              </a:rPr>
              <a:t>replies.xml?item_no</a:t>
            </a:r>
            <a:r>
              <a:rPr lang="en-US" dirty="0" smtClean="0">
                <a:latin typeface="Calibri" panose="020F0502020204030204" pitchFamily="34" charset="0"/>
                <a:hlinkClick r:id="rId17"/>
              </a:rPr>
              <a:t>=2505</a:t>
            </a:r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tclassic.edu.ru/attach.asp?a_no=64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859685" cy="61926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5020434"/>
            <a:ext cx="3384376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М.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Герасимов.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После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дождя (Мокрая терраса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rtsait.ru/art/f/falk/img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71" y="332657"/>
            <a:ext cx="7776459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Р. Р.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Фальк.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Натюрморт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 рыбами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rtsait.ru/art/f/falk/img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265" y="332657"/>
            <a:ext cx="6329470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Р. Р.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Фальк.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Натюрморт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Утренний натюрморт. 1918. Петров-Водкин Кузьма Сергеевич (1878-193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15" y="332657"/>
            <a:ext cx="7429971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С. Петров-Водкин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Утренний натюрморт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rtsait.ru/art/v/venecianov/img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7"/>
            <a:ext cx="4215374" cy="61926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5512876"/>
            <a:ext cx="4032448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Г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 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Венецианов.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Девушка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в платке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tsait.ru/art/v/venecianov/img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638986" cy="61926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5020434"/>
            <a:ext cx="3528392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Г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 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Венецианов.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Девушка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крынкой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молока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алетная школ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384" y="332657"/>
            <a:ext cx="7281232" cy="554461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Эдгар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Дега.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Балетная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школа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Урок музыки. 1917. Холст, масло. Фонд Барнса, Линкольнский университет, Мерион,  Пенсильвания, США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2" y="332656"/>
            <a:ext cx="5335378" cy="61926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5512876"/>
            <a:ext cx="2880320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Матисс. 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музыки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23</Template>
  <TotalTime>0</TotalTime>
  <Words>159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Урок 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2016-02-05T06:34:27Z</dcterms:created>
  <dcterms:modified xsi:type="dcterms:W3CDTF">2016-02-05T06:34:42Z</dcterms:modified>
</cp:coreProperties>
</file>