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akkon-nsk.simbis.ru/art/9451-morskaya-ryiba/" TargetMode="External"/><Relationship Id="rId3" Type="http://schemas.openxmlformats.org/officeDocument/2006/relationships/hyperlink" Target="http://ru.wikipedia.org/wiki/%CC%E5%E4%F3%E7%E0" TargetMode="External"/><Relationship Id="rId7" Type="http://schemas.openxmlformats.org/officeDocument/2006/relationships/hyperlink" Target="http://commons.wikimedia.org/wiki/File:Colossal_octopus_by_Pierre_Denys_de_Montfort.jpg?uselang=ru" TargetMode="External"/><Relationship Id="rId2" Type="http://schemas.openxmlformats.org/officeDocument/2006/relationships/hyperlink" Target="http://commons.wikimedia.org/wiki/File:Hippocampus.jpg?uselang=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Hapalochlaena_lunulata.JPG?uselang=ru" TargetMode="External"/><Relationship Id="rId5" Type="http://schemas.openxmlformats.org/officeDocument/2006/relationships/hyperlink" Target="http://commons.wikimedia.org/wiki/File:Pentagonaster_dubeni_1.jpg?uselang=ru" TargetMode="External"/><Relationship Id="rId4" Type="http://schemas.openxmlformats.org/officeDocument/2006/relationships/hyperlink" Target="http://commons.wikimedia.org/wiki/File:Starfish_08_(paulshaffner).jpg?uselang=ru" TargetMode="External"/><Relationship Id="rId9" Type="http://schemas.openxmlformats.org/officeDocument/2006/relationships/hyperlink" Target="http://www.webdive.ru/fotocat.php?t=1&amp;id=2997&amp;mode=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97685" y="3780329"/>
            <a:ext cx="154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>
                <a:latin typeface="Calibri" panose="020F0502020204030204" pitchFamily="34" charset="0"/>
              </a:rPr>
              <a:t>Урок </a:t>
            </a:r>
            <a:r>
              <a:rPr lang="ru-RU" sz="3200" dirty="0" smtClean="0">
                <a:latin typeface="Calibri" panose="020F0502020204030204" pitchFamily="34" charset="0"/>
              </a:rPr>
              <a:t>21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0110" y="2708920"/>
            <a:ext cx="672378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ru-RU" sz="6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</a:rPr>
              <a:t>Морские жители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File:Hippocamp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3409139" cy="496855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pic>
        <p:nvPicPr>
          <p:cNvPr id="38916" name="Picture 4" descr="http://www.origins.org.ua/pictures/Sea%20horse%204.jpg"/>
          <p:cNvPicPr>
            <a:picLocks noChangeAspect="1" noChangeArrowheads="1"/>
          </p:cNvPicPr>
          <p:nvPr/>
        </p:nvPicPr>
        <p:blipFill>
          <a:blip r:embed="rId3" cstate="print"/>
          <a:srcRect b="2250"/>
          <a:stretch>
            <a:fillRect/>
          </a:stretch>
        </p:blipFill>
        <p:spPr bwMode="auto">
          <a:xfrm>
            <a:off x="5060340" y="1556792"/>
            <a:ext cx="3328084" cy="496855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1051000" y="756285"/>
            <a:ext cx="70420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Морские коньки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http://upload.wikimedia.org/wikipedia/commons/thumb/c/c4/Cassiopea_jellyfish.jpg/300px-Cassiopea_jellyfi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624736" cy="496855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051000" y="756285"/>
            <a:ext cx="70420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Медузы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File:Starfish 08 (paulshaffner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57" y="1556792"/>
            <a:ext cx="7457487" cy="496855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051000" y="756285"/>
            <a:ext cx="70420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Морская звезда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File:Pentagonaster dubeni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627" y="1556792"/>
            <a:ext cx="6264746" cy="497202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051000" y="756285"/>
            <a:ext cx="70420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Морская звезда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File:Hapalochlaena lunul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998066" cy="4968552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644008" y="5949280"/>
            <a:ext cx="4283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libri" panose="020F0502020204030204" pitchFamily="34" charset="0"/>
              </a:rPr>
              <a:t>Рисунок французского натуралиста</a:t>
            </a:r>
            <a:br>
              <a:rPr lang="ru-RU" dirty="0" smtClean="0">
                <a:latin typeface="Calibri" panose="020F0502020204030204" pitchFamily="34" charset="0"/>
              </a:rPr>
            </a:br>
            <a:r>
              <a:rPr lang="ru-RU" dirty="0" smtClean="0">
                <a:latin typeface="Calibri" panose="020F0502020204030204" pitchFamily="34" charset="0"/>
              </a:rPr>
              <a:t>Пьера Дени де </a:t>
            </a:r>
            <a:r>
              <a:rPr lang="ru-RU" dirty="0" err="1" smtClean="0">
                <a:latin typeface="Calibri" panose="020F0502020204030204" pitchFamily="34" charset="0"/>
              </a:rPr>
              <a:t>Монфора</a:t>
            </a:r>
            <a:r>
              <a:rPr lang="ru-RU" dirty="0" smtClean="0">
                <a:latin typeface="Calibri" panose="020F0502020204030204" pitchFamily="34" charset="0"/>
              </a:rPr>
              <a:t>. Начало XIX в.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5" name="Picture 2" descr="File:Colossal octopus by Pierre Denys de Montfor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94259" y="1011466"/>
            <a:ext cx="3183466" cy="4834984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756285"/>
            <a:ext cx="3998066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Осьминог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6" name="Picture 6" descr="Морские рыбы. Подводный мир днем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8328" y="3068960"/>
            <a:ext cx="4608511" cy="3456383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pic>
        <p:nvPicPr>
          <p:cNvPr id="56324" name="Picture 4" descr="http://makkon-nsk.simbis.ru/media/thumbs_001/1596/img_18964_940x7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120" y="1556793"/>
            <a:ext cx="4425856" cy="30243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051000" y="756285"/>
            <a:ext cx="70420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Морские рыбки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1420" y="764704"/>
            <a:ext cx="7901160" cy="584775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Интернет-ресурсы: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412776"/>
            <a:ext cx="8352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>
                <a:latin typeface="Calibri" panose="020F0502020204030204" pitchFamily="34" charset="0"/>
              </a:rPr>
              <a:t>Слайд </a:t>
            </a:r>
            <a:r>
              <a:rPr lang="ru-RU" sz="2000" dirty="0">
                <a:latin typeface="Calibri" panose="020F0502020204030204" pitchFamily="34" charset="0"/>
              </a:rPr>
              <a:t>2.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2"/>
              </a:rPr>
              <a:t>://commons.wikimedia.org/wiki/File:Hippocampus.jpg?uselang=ru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3</a:t>
            </a:r>
            <a:r>
              <a:rPr lang="ru-RU" sz="2000" dirty="0" smtClean="0">
                <a:latin typeface="Calibri" panose="020F0502020204030204" pitchFamily="34" charset="0"/>
              </a:rPr>
              <a:t>.</a:t>
            </a:r>
            <a:r>
              <a:rPr lang="en-US" sz="2000" dirty="0">
                <a:latin typeface="Calibri" panose="020F0502020204030204" pitchFamily="34" charset="0"/>
              </a:rPr>
              <a:t> – </a:t>
            </a:r>
            <a:r>
              <a:rPr lang="ru-RU" sz="2000" dirty="0">
                <a:latin typeface="Calibri" panose="020F0502020204030204" pitchFamily="34" charset="0"/>
              </a:rPr>
              <a:t>Режим доступа :</a:t>
            </a:r>
            <a:r>
              <a:rPr lang="ru-RU" sz="2000" dirty="0" smtClean="0">
                <a:latin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hlinkClick r:id="rId3"/>
              </a:rPr>
              <a:t>http://ru.wikipedia.org/wiki/%CC%E5%E4%F3%E7%E0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4.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4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4"/>
              </a:rPr>
              <a:t>://commons.wikimedia.org/wiki</a:t>
            </a:r>
            <a:r>
              <a:rPr lang="en-US" sz="2000" dirty="0" smtClean="0">
                <a:latin typeface="Calibri" panose="020F0502020204030204" pitchFamily="34" charset="0"/>
                <a:hlinkClick r:id="rId4"/>
              </a:rPr>
              <a:t>/</a:t>
            </a:r>
            <a:r>
              <a:rPr lang="ru-RU" sz="2000" dirty="0" smtClean="0">
                <a:latin typeface="Calibri" panose="020F0502020204030204" pitchFamily="34" charset="0"/>
                <a:hlinkClick r:id="rId4"/>
              </a:rPr>
              <a:t/>
            </a:r>
            <a:br>
              <a:rPr lang="ru-RU" sz="2000" dirty="0" smtClean="0">
                <a:latin typeface="Calibri" panose="020F0502020204030204" pitchFamily="34" charset="0"/>
                <a:hlinkClick r:id="rId4"/>
              </a:rPr>
            </a:br>
            <a:r>
              <a:rPr lang="en-US" sz="2000" dirty="0" smtClean="0">
                <a:latin typeface="Calibri" panose="020F0502020204030204" pitchFamily="34" charset="0"/>
                <a:hlinkClick r:id="rId4"/>
              </a:rPr>
              <a:t>File:Starfish_08</a:t>
            </a:r>
            <a:r>
              <a:rPr lang="en-US" sz="2000" dirty="0">
                <a:latin typeface="Calibri" panose="020F0502020204030204" pitchFamily="34" charset="0"/>
                <a:hlinkClick r:id="rId4"/>
              </a:rPr>
              <a:t>_(paulshaffner).jpg?uselang=ru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5.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5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5"/>
              </a:rPr>
              <a:t>://commons.wikimedia.org/wiki</a:t>
            </a:r>
            <a:r>
              <a:rPr lang="en-US" sz="2000" dirty="0" smtClean="0">
                <a:latin typeface="Calibri" panose="020F0502020204030204" pitchFamily="34" charset="0"/>
                <a:hlinkClick r:id="rId5"/>
              </a:rPr>
              <a:t>/</a:t>
            </a:r>
            <a:r>
              <a:rPr lang="ru-RU" sz="2000" dirty="0" smtClean="0">
                <a:latin typeface="Calibri" panose="020F0502020204030204" pitchFamily="34" charset="0"/>
                <a:hlinkClick r:id="rId5"/>
              </a:rPr>
              <a:t/>
            </a:r>
            <a:br>
              <a:rPr lang="ru-RU" sz="2000" dirty="0" smtClean="0">
                <a:latin typeface="Calibri" panose="020F0502020204030204" pitchFamily="34" charset="0"/>
                <a:hlinkClick r:id="rId5"/>
              </a:rPr>
            </a:br>
            <a:r>
              <a:rPr lang="en-US" sz="2000" dirty="0" smtClean="0">
                <a:latin typeface="Calibri" panose="020F0502020204030204" pitchFamily="34" charset="0"/>
                <a:hlinkClick r:id="rId5"/>
              </a:rPr>
              <a:t>File:Pentagonaster_dubeni_1.jpg?uselang=</a:t>
            </a:r>
            <a:r>
              <a:rPr lang="en-US" sz="2000" dirty="0" err="1" smtClean="0">
                <a:latin typeface="Calibri" panose="020F0502020204030204" pitchFamily="34" charset="0"/>
                <a:hlinkClick r:id="rId5"/>
              </a:rPr>
              <a:t>ru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6.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6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6"/>
              </a:rPr>
              <a:t>://commons.wikimedia.org/wiki</a:t>
            </a:r>
            <a:r>
              <a:rPr lang="en-US" sz="2000" dirty="0" smtClean="0">
                <a:latin typeface="Calibri" panose="020F0502020204030204" pitchFamily="34" charset="0"/>
                <a:hlinkClick r:id="rId6"/>
              </a:rPr>
              <a:t>/</a:t>
            </a:r>
            <a:r>
              <a:rPr lang="ru-RU" sz="2000" dirty="0" smtClean="0">
                <a:latin typeface="Calibri" panose="020F0502020204030204" pitchFamily="34" charset="0"/>
                <a:hlinkClick r:id="rId6"/>
              </a:rPr>
              <a:t/>
            </a:r>
            <a:br>
              <a:rPr lang="ru-RU" sz="2000" dirty="0" smtClean="0">
                <a:latin typeface="Calibri" panose="020F0502020204030204" pitchFamily="34" charset="0"/>
                <a:hlinkClick r:id="rId6"/>
              </a:rPr>
            </a:br>
            <a:r>
              <a:rPr lang="en-US" sz="2000" dirty="0" smtClean="0">
                <a:latin typeface="Calibri" panose="020F0502020204030204" pitchFamily="34" charset="0"/>
                <a:hlinkClick r:id="rId6"/>
              </a:rPr>
              <a:t>File:Hapalochlaena_lunulata.JPG?uselang=ru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7.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en-US" sz="2000" dirty="0" smtClean="0">
                <a:latin typeface="Calibri" panose="020F0502020204030204" pitchFamily="34" charset="0"/>
                <a:hlinkClick r:id="rId7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7"/>
              </a:rPr>
              <a:t>://commons.wikimedia.org/wiki</a:t>
            </a:r>
            <a:r>
              <a:rPr lang="en-US" sz="2000" dirty="0" smtClean="0">
                <a:latin typeface="Calibri" panose="020F0502020204030204" pitchFamily="34" charset="0"/>
                <a:hlinkClick r:id="rId7"/>
              </a:rPr>
              <a:t>/</a:t>
            </a:r>
            <a:r>
              <a:rPr lang="ru-RU" sz="2000" dirty="0" smtClean="0">
                <a:latin typeface="Calibri" panose="020F0502020204030204" pitchFamily="34" charset="0"/>
                <a:hlinkClick r:id="rId7"/>
              </a:rPr>
              <a:t/>
            </a:r>
            <a:br>
              <a:rPr lang="ru-RU" sz="2000" dirty="0" smtClean="0">
                <a:latin typeface="Calibri" panose="020F0502020204030204" pitchFamily="34" charset="0"/>
                <a:hlinkClick r:id="rId7"/>
              </a:rPr>
            </a:br>
            <a:r>
              <a:rPr lang="en-US" sz="2000" dirty="0" smtClean="0">
                <a:latin typeface="Calibri" panose="020F0502020204030204" pitchFamily="34" charset="0"/>
                <a:hlinkClick r:id="rId7"/>
              </a:rPr>
              <a:t>File:Colossal_octopus_by_Pierre_Denys_de_Montfort.jpg?uselang=ru</a:t>
            </a:r>
            <a:endParaRPr lang="ru-RU" sz="2000" dirty="0"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anose="020F0502020204030204" pitchFamily="34" charset="0"/>
              </a:rPr>
              <a:t>Слайд 8. </a:t>
            </a:r>
            <a:r>
              <a:rPr lang="en-US" sz="2000" dirty="0">
                <a:latin typeface="Calibri" panose="020F0502020204030204" pitchFamily="34" charset="0"/>
              </a:rPr>
              <a:t>– </a:t>
            </a:r>
            <a:r>
              <a:rPr lang="ru-RU" sz="2000" dirty="0">
                <a:latin typeface="Calibri" panose="020F0502020204030204" pitchFamily="34" charset="0"/>
              </a:rPr>
              <a:t>Режим доступа : </a:t>
            </a:r>
            <a:r>
              <a:rPr lang="ru-RU" sz="2000" dirty="0" smtClean="0">
                <a:latin typeface="Calibri" panose="020F0502020204030204" pitchFamily="34" charset="0"/>
              </a:rPr>
              <a:t/>
            </a:r>
            <a:br>
              <a:rPr lang="ru-RU" sz="2000" dirty="0" smtClean="0">
                <a:latin typeface="Calibri" panose="020F0502020204030204" pitchFamily="34" charset="0"/>
              </a:rPr>
            </a:br>
            <a:r>
              <a:rPr lang="en-US" sz="2000" dirty="0" smtClean="0">
                <a:latin typeface="Calibri" panose="020F0502020204030204" pitchFamily="34" charset="0"/>
                <a:hlinkClick r:id="rId8"/>
              </a:rPr>
              <a:t>http</a:t>
            </a:r>
            <a:r>
              <a:rPr lang="en-US" sz="2000" dirty="0">
                <a:latin typeface="Calibri" panose="020F0502020204030204" pitchFamily="34" charset="0"/>
                <a:hlinkClick r:id="rId8"/>
              </a:rPr>
              <a:t>://</a:t>
            </a:r>
            <a:r>
              <a:rPr lang="en-US" sz="2000" dirty="0" smtClean="0">
                <a:latin typeface="Calibri" panose="020F0502020204030204" pitchFamily="34" charset="0"/>
                <a:hlinkClick r:id="rId8"/>
              </a:rPr>
              <a:t>makkon-nsk.simbis.ru/art/9451-morskaya-ryiba</a:t>
            </a:r>
            <a:r>
              <a:rPr lang="en-US" sz="2000" dirty="0">
                <a:latin typeface="Calibri" panose="020F0502020204030204" pitchFamily="34" charset="0"/>
                <a:hlinkClick r:id="rId8"/>
              </a:rPr>
              <a:t>/</a:t>
            </a:r>
            <a:r>
              <a:rPr lang="ru-RU" sz="2000" dirty="0">
                <a:latin typeface="Calibri" panose="020F0502020204030204" pitchFamily="34" charset="0"/>
              </a:rPr>
              <a:t>; </a:t>
            </a:r>
            <a:r>
              <a:rPr lang="en-US" sz="2000" dirty="0">
                <a:latin typeface="Calibri" panose="020F0502020204030204" pitchFamily="34" charset="0"/>
                <a:hlinkClick r:id="rId9"/>
              </a:rPr>
              <a:t>http://</a:t>
            </a:r>
            <a:r>
              <a:rPr lang="en-US" sz="2000" dirty="0" smtClean="0">
                <a:latin typeface="Calibri" panose="020F0502020204030204" pitchFamily="34" charset="0"/>
                <a:hlinkClick r:id="rId9"/>
              </a:rPr>
              <a:t>www.webdive.ru/fotocat.php?t=1&amp;id=2997&amp;mode=view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рок 21">
  <a:themeElements>
    <a:clrScheme name="Другая 1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21</Template>
  <TotalTime>0</TotalTime>
  <Words>52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Урок 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2016-02-05T06:26:19Z</dcterms:created>
  <dcterms:modified xsi:type="dcterms:W3CDTF">2016-02-05T06:26:36Z</dcterms:modified>
</cp:coreProperties>
</file>