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60" r:id="rId4"/>
    <p:sldId id="261" r:id="rId5"/>
    <p:sldId id="262" r:id="rId6"/>
    <p:sldId id="263" r:id="rId7"/>
    <p:sldId id="265" r:id="rId8"/>
    <p:sldId id="266" r:id="rId9"/>
    <p:sldId id="264" r:id="rId10"/>
    <p:sldId id="273" r:id="rId11"/>
    <p:sldId id="270" r:id="rId12"/>
    <p:sldId id="269" r:id="rId13"/>
    <p:sldId id="274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D07B-0492-4B10-BD90-5570F7407DA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3745-C883-4570-BC6E-A5DC52B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8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3745-C883-4570-BC6E-A5DC52BF2A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1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3745-C883-4570-BC6E-A5DC52BF2A9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3745-C883-4570-BC6E-A5DC52BF2A9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3745-C883-4570-BC6E-A5DC52BF2A9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6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7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4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60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70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0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1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73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06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65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0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8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6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7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4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11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7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2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4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5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F8E9CC-FD64-481E-91EF-5930424FC7D9}" type="datetimeFigureOut">
              <a:rPr lang="ru-RU" smtClean="0">
                <a:solidFill>
                  <a:srgbClr val="073E87"/>
                </a:solidFill>
              </a:rPr>
              <a:pPr/>
              <a:t>19.11.2015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1692DC-4076-4612-920C-6BD89A49920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http://allforchildren.ru/paint/showimages/driver/driver05gif.htm" TargetMode="External"/><Relationship Id="rId18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hyperlink" Target="http://allforchildren.ru/paint/showimages/builder/builder01gif.htm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allforchildren.ru/paint/showimages/lawer/lawer03gif.htm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hyperlink" Target="http://allforchildren.ru/paint/showimages/office/office14gif.htm" TargetMode="External"/><Relationship Id="rId10" Type="http://schemas.openxmlformats.org/officeDocument/2006/relationships/image" Target="../media/image8.gif"/><Relationship Id="rId4" Type="http://schemas.openxmlformats.org/officeDocument/2006/relationships/image" Target="../media/image4.jpeg"/><Relationship Id="rId9" Type="http://schemas.openxmlformats.org/officeDocument/2006/relationships/hyperlink" Target="http://allforchildren.ru/paint/showimages/teacher/teacher02gif.htm" TargetMode="External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06814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6700" b="1" dirty="0" smtClean="0">
                <a:solidFill>
                  <a:srgbClr val="FFFF00"/>
                </a:solidFill>
              </a:rPr>
              <a:t>ПРОЕКТ </a:t>
            </a:r>
            <a:r>
              <a:rPr lang="ru-RU" sz="3600" b="1" dirty="0" smtClean="0">
                <a:solidFill>
                  <a:srgbClr val="FFFF00"/>
                </a:solidFill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Segoe Script" pitchFamily="34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12968" cy="4680520"/>
          </a:xfrm>
        </p:spPr>
        <p:txBody>
          <a:bodyPr>
            <a:normAutofit fontScale="92500" lnSpcReduction="10000"/>
          </a:bodyPr>
          <a:lstStyle/>
          <a:p>
            <a:endParaRPr lang="ru-RU" sz="3200" b="1" dirty="0" smtClean="0">
              <a:latin typeface="Segoe Script" pitchFamily="34" charset="0"/>
            </a:endParaRPr>
          </a:p>
          <a:p>
            <a:pPr lvl="0">
              <a:buClr>
                <a:srgbClr val="31B6FD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Segoe Script" pitchFamily="34" charset="0"/>
              </a:rPr>
              <a:t>ПРОФЕССИИ</a:t>
            </a:r>
            <a:endParaRPr lang="ru-RU" sz="3600" b="1" dirty="0">
              <a:solidFill>
                <a:schemeClr val="bg1"/>
              </a:solidFill>
              <a:latin typeface="Segoe Script" pitchFamily="34" charset="0"/>
            </a:endParaRPr>
          </a:p>
          <a:p>
            <a:pPr lvl="0">
              <a:buClr>
                <a:srgbClr val="31B6FD"/>
              </a:buClr>
            </a:pPr>
            <a:r>
              <a:rPr lang="ru-RU" sz="3600" b="1" dirty="0">
                <a:solidFill>
                  <a:schemeClr val="bg1"/>
                </a:solidFill>
                <a:latin typeface="Segoe Script" pitchFamily="34" charset="0"/>
              </a:rPr>
              <a:t>НАШИХ </a:t>
            </a:r>
            <a:r>
              <a:rPr lang="ru-RU" sz="3600" b="1" dirty="0" smtClean="0">
                <a:solidFill>
                  <a:schemeClr val="bg1"/>
                </a:solidFill>
                <a:latin typeface="Segoe Script" pitchFamily="34" charset="0"/>
              </a:rPr>
              <a:t>РОДИТЕЛЕЙ</a:t>
            </a:r>
          </a:p>
          <a:p>
            <a:pPr lvl="0">
              <a:buClr>
                <a:srgbClr val="31B6FD"/>
              </a:buClr>
            </a:pPr>
            <a:endParaRPr lang="ru-RU" sz="3600" b="1" dirty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ru-RU" sz="2900" b="1" dirty="0">
                <a:solidFill>
                  <a:srgbClr val="FFFF00"/>
                </a:solidFill>
                <a:latin typeface="Segoe Script" pitchFamily="34" charset="0"/>
                <a:ea typeface="+mj-ea"/>
                <a:cs typeface="+mj-cs"/>
              </a:rPr>
              <a:t>Н</a:t>
            </a:r>
            <a:r>
              <a:rPr lang="ru-RU" sz="2900" b="1" dirty="0" smtClean="0">
                <a:solidFill>
                  <a:srgbClr val="FFFF00"/>
                </a:solidFill>
                <a:latin typeface="Segoe Script" pitchFamily="34" charset="0"/>
                <a:ea typeface="+mj-ea"/>
                <a:cs typeface="+mj-cs"/>
              </a:rPr>
              <a:t>ад проектом работали </a:t>
            </a:r>
          </a:p>
          <a:p>
            <a:r>
              <a:rPr lang="ru-RU" sz="2900" b="1" dirty="0" smtClean="0">
                <a:solidFill>
                  <a:srgbClr val="FFFF00"/>
                </a:solidFill>
                <a:latin typeface="Segoe Script" pitchFamily="34" charset="0"/>
                <a:ea typeface="+mj-ea"/>
                <a:cs typeface="+mj-cs"/>
              </a:rPr>
              <a:t>ученики </a:t>
            </a:r>
            <a:r>
              <a:rPr lang="ru-RU" sz="2900" b="1" dirty="0">
                <a:solidFill>
                  <a:srgbClr val="FFFF00"/>
                </a:solidFill>
                <a:latin typeface="Segoe Script" pitchFamily="34" charset="0"/>
                <a:ea typeface="+mj-ea"/>
                <a:cs typeface="+mj-cs"/>
              </a:rPr>
              <a:t>1 </a:t>
            </a:r>
            <a:r>
              <a:rPr lang="ru-RU" sz="2900" b="1" dirty="0" smtClean="0">
                <a:solidFill>
                  <a:srgbClr val="FFFF00"/>
                </a:solidFill>
                <a:latin typeface="Segoe Script" pitchFamily="34" charset="0"/>
                <a:ea typeface="+mj-ea"/>
                <a:cs typeface="+mj-cs"/>
              </a:rPr>
              <a:t>Д школы № 5</a:t>
            </a:r>
            <a:endParaRPr lang="ru-RU" sz="3200" b="1" dirty="0" smtClean="0">
              <a:solidFill>
                <a:srgbClr val="FFFF00"/>
              </a:solidFill>
              <a:latin typeface="Segoe Script" pitchFamily="34" charset="0"/>
            </a:endParaRPr>
          </a:p>
          <a:p>
            <a:endParaRPr lang="ru-RU" sz="3200" b="1" dirty="0">
              <a:latin typeface="Segoe Script" pitchFamily="34" charset="0"/>
            </a:endParaRPr>
          </a:p>
          <a:p>
            <a:endParaRPr lang="ru-RU" sz="3200" b="1" dirty="0" smtClean="0">
              <a:latin typeface="Segoe Script" pitchFamily="34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Руководитель   проекта   </a:t>
            </a:r>
            <a:r>
              <a:rPr lang="ru-RU" sz="2600" b="1" dirty="0" err="1" smtClean="0">
                <a:solidFill>
                  <a:schemeClr val="bg1"/>
                </a:solidFill>
                <a:latin typeface="Segoe Script" pitchFamily="34" charset="0"/>
              </a:rPr>
              <a:t>Т.Е.Прошкина</a:t>
            </a:r>
            <a:endParaRPr lang="ru-RU" sz="2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1499"/>
            <a:ext cx="41044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692696"/>
            <a:ext cx="356388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err="1" smtClean="0">
                <a:solidFill>
                  <a:srgbClr val="FFFF00"/>
                </a:solidFill>
                <a:latin typeface="Segoe Script" pitchFamily="34" charset="0"/>
              </a:rPr>
              <a:t>ПРОВ</a:t>
            </a:r>
            <a:r>
              <a:rPr lang="ru-RU" sz="5300" b="1" dirty="0" err="1" smtClean="0">
                <a:solidFill>
                  <a:srgbClr val="FFFF00"/>
                </a:solidFill>
                <a:latin typeface="Segoe Script" pitchFamily="34" charset="0"/>
              </a:rPr>
              <a:t>изор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endParaRPr lang="ru-RU" sz="3200" b="1" dirty="0" smtClean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3617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8000" b="1" i="1" kern="0" dirty="0">
                <a:solidFill>
                  <a:srgbClr val="FFFF00"/>
                </a:solidFill>
                <a:latin typeface="Monotype Corsiva" pitchFamily="66" charset="0"/>
              </a:rPr>
              <a:t>Все профессии </a:t>
            </a:r>
            <a:r>
              <a:rPr lang="ru-RU" sz="8000" b="1" i="1" kern="0" dirty="0" smtClean="0">
                <a:solidFill>
                  <a:srgbClr val="FFFF00"/>
                </a:solidFill>
                <a:latin typeface="Monotype Corsiva" pitchFamily="66" charset="0"/>
              </a:rPr>
              <a:t>важны</a:t>
            </a:r>
            <a:r>
              <a:rPr lang="ru-RU" sz="8000" b="1" i="1" kern="0" dirty="0">
                <a:solidFill>
                  <a:srgbClr val="FFFF00"/>
                </a:solidFill>
                <a:latin typeface="Monotype Corsiva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23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озяйка\Documents\Scanned Documents\пппппппппппппппппппппппппп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003974" cy="62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2048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FF00"/>
                </a:solidFill>
                <a:latin typeface="Segoe Script" pitchFamily="34" charset="0"/>
              </a:rPr>
              <a:t>  СПАСИБО  за   ВНИМАНИЕ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2912" y="6221343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Ноябрь,2015год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7801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ЦЕЛЬ ПРОЕКТА: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12968" cy="3112369"/>
          </a:xfrm>
        </p:spPr>
        <p:txBody>
          <a:bodyPr>
            <a:normAutofit/>
          </a:bodyPr>
          <a:lstStyle/>
          <a:p>
            <a:endParaRPr lang="ru-RU" sz="3200" b="1" dirty="0" smtClean="0">
              <a:latin typeface="Segoe Script" pitchFamily="34" charset="0"/>
            </a:endParaRPr>
          </a:p>
          <a:p>
            <a:endParaRPr lang="ru-RU" sz="3200" b="1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44006"/>
            <a:ext cx="8064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  <a:latin typeface="Segoe Script" pitchFamily="34" charset="0"/>
              </a:rPr>
              <a:t>узнать, какие  профессии  у наших родителей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5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6700" b="1" dirty="0">
                <a:solidFill>
                  <a:srgbClr val="FFFF00"/>
                </a:solidFill>
              </a:rPr>
              <a:t>П</a:t>
            </a:r>
            <a:r>
              <a:rPr lang="ru-RU" sz="6700" b="1" dirty="0" smtClean="0">
                <a:solidFill>
                  <a:srgbClr val="FFFF00"/>
                </a:solidFill>
              </a:rPr>
              <a:t>рофессия </a:t>
            </a:r>
            <a:r>
              <a:rPr lang="ru-RU" dirty="0">
                <a:solidFill>
                  <a:srgbClr val="FFFF00"/>
                </a:solidFill>
              </a:rPr>
              <a:t>-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1"/>
            <a:ext cx="8712968" cy="2952328"/>
          </a:xfrm>
        </p:spPr>
        <p:txBody>
          <a:bodyPr>
            <a:normAutofit fontScale="70000" lnSpcReduction="20000"/>
          </a:bodyPr>
          <a:lstStyle/>
          <a:p>
            <a:endParaRPr lang="ru-RU" sz="3200" b="1" dirty="0" smtClean="0">
              <a:latin typeface="Segoe Script" pitchFamily="34" charset="0"/>
            </a:endParaRPr>
          </a:p>
          <a:p>
            <a:endParaRPr lang="ru-RU" sz="3200" b="1" dirty="0" smtClean="0">
              <a:latin typeface="Segoe Script" pitchFamily="34" charset="0"/>
            </a:endParaRPr>
          </a:p>
          <a:p>
            <a:r>
              <a:rPr lang="ru-RU" sz="5100" b="1" dirty="0" smtClean="0">
                <a:latin typeface="Segoe Script" pitchFamily="34" charset="0"/>
              </a:rPr>
              <a:t>Это вид труда,</a:t>
            </a:r>
          </a:p>
          <a:p>
            <a:r>
              <a:rPr lang="ru-RU" sz="5100" b="1" dirty="0" smtClean="0">
                <a:latin typeface="Segoe Script" pitchFamily="34" charset="0"/>
              </a:rPr>
              <a:t> который требует от человека</a:t>
            </a:r>
          </a:p>
          <a:p>
            <a:r>
              <a:rPr lang="ru-RU" sz="5100" b="1" dirty="0" smtClean="0">
                <a:latin typeface="Segoe Script" pitchFamily="34" charset="0"/>
              </a:rPr>
              <a:t> определённой подготовки, </a:t>
            </a:r>
          </a:p>
          <a:p>
            <a:r>
              <a:rPr lang="ru-RU" sz="5100" b="1" dirty="0" smtClean="0">
                <a:latin typeface="Segoe Script" pitchFamily="34" charset="0"/>
              </a:rPr>
              <a:t>знаний и умений .</a:t>
            </a:r>
          </a:p>
        </p:txBody>
      </p:sp>
    </p:spTree>
    <p:extLst>
      <p:ext uri="{BB962C8B-B14F-4D97-AF65-F5344CB8AC3E}">
        <p14:creationId xmlns:p14="http://schemas.microsoft.com/office/powerpoint/2010/main" val="1949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>          </a:t>
            </a:r>
            <a:r>
              <a:rPr lang="ru-RU" sz="5300" b="1" dirty="0" smtClean="0">
                <a:latin typeface="Segoe Script" pitchFamily="34" charset="0"/>
                <a:ea typeface="+mn-ea"/>
                <a:cs typeface="+mn-cs"/>
              </a:rPr>
              <a:t>Сколько  же</a:t>
            </a:r>
            <a:br>
              <a:rPr lang="ru-RU" sz="5300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>  существует </a:t>
            </a: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>профессий</a:t>
            </a:r>
            <a:r>
              <a:rPr lang="ru-RU" b="1" dirty="0">
                <a:latin typeface="Segoe Script" pitchFamily="34" charset="0"/>
              </a:rPr>
              <a:t> ?</a:t>
            </a: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endParaRPr lang="ru-RU" sz="3200" b="1" dirty="0" smtClean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 smtClean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 smtClean="0">
                <a:latin typeface="Segoe Script" pitchFamily="34" charset="0"/>
                <a:ea typeface="+mn-ea"/>
                <a:cs typeface="+mn-cs"/>
              </a:rPr>
            </a:br>
            <a:r>
              <a:rPr lang="ru-RU" b="1" dirty="0">
                <a:latin typeface="Segoe Script" pitchFamily="34" charset="0"/>
                <a:ea typeface="+mn-ea"/>
                <a:cs typeface="+mn-cs"/>
              </a:rPr>
              <a:t/>
            </a:r>
            <a:br>
              <a:rPr lang="ru-RU" b="1" dirty="0">
                <a:latin typeface="Segoe Script" pitchFamily="34" charset="0"/>
                <a:ea typeface="+mn-ea"/>
                <a:cs typeface="+mn-cs"/>
              </a:rPr>
            </a:br>
            <a:endParaRPr lang="ru-RU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endParaRPr lang="ru-RU" sz="3200" b="1" dirty="0" smtClean="0"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  <a:latin typeface="Segoe Script" pitchFamily="34" charset="0"/>
                <a:ea typeface="+mj-ea"/>
                <a:cs typeface="+mj-cs"/>
              </a:rPr>
              <a:t>На сегодняшний день</a:t>
            </a:r>
          </a:p>
          <a:p>
            <a:r>
              <a:rPr lang="ru-RU" sz="4800" b="1" dirty="0" smtClean="0">
                <a:solidFill>
                  <a:srgbClr val="FFFFFF"/>
                </a:solidFill>
                <a:latin typeface="Segoe Script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FFFFFF"/>
                </a:solidFill>
                <a:latin typeface="Segoe Script" pitchFamily="34" charset="0"/>
                <a:ea typeface="+mj-ea"/>
                <a:cs typeface="+mj-cs"/>
              </a:rPr>
              <a:t>в России </a:t>
            </a:r>
          </a:p>
          <a:p>
            <a:pPr algn="ctr"/>
            <a:endParaRPr lang="ru-RU" sz="4800" b="1" dirty="0" smtClean="0">
              <a:solidFill>
                <a:srgbClr val="FFFFFF"/>
              </a:solidFill>
              <a:latin typeface="Segoe Script" pitchFamily="34" charset="0"/>
              <a:ea typeface="+mj-ea"/>
              <a:cs typeface="+mj-cs"/>
            </a:endParaRPr>
          </a:p>
          <a:p>
            <a:r>
              <a:rPr lang="ru-RU" sz="4800" b="1" dirty="0" smtClean="0">
                <a:solidFill>
                  <a:srgbClr val="FFFFFF"/>
                </a:solidFill>
                <a:latin typeface="Segoe Script" pitchFamily="34" charset="0"/>
                <a:ea typeface="+mj-ea"/>
                <a:cs typeface="+mj-cs"/>
              </a:rPr>
              <a:t>более </a:t>
            </a:r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  <a:ea typeface="+mj-ea"/>
                <a:cs typeface="+mj-cs"/>
              </a:rPr>
              <a:t>7000</a:t>
            </a:r>
            <a:r>
              <a:rPr lang="ru-RU" sz="4800" b="1" dirty="0" smtClean="0">
                <a:solidFill>
                  <a:srgbClr val="FFFFFF"/>
                </a:solidFill>
                <a:latin typeface="Segoe Script" pitchFamily="34" charset="0"/>
                <a:ea typeface="+mj-ea"/>
                <a:cs typeface="+mj-cs"/>
              </a:rPr>
              <a:t> профессий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6480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FF00"/>
                </a:solidFill>
              </a:rPr>
              <a:t>ПРОФЕССИИ НАШИХ РОДИТЕЛЕЙ: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endParaRPr lang="ru-RU" sz="3200" b="1" dirty="0" smtClean="0"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24973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profvibor.ru/upload/iblock/e30/e3094c5725655cc98e0cc19a0cc971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29" y="1124744"/>
            <a:ext cx="3672408" cy="525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астер маникюра (Маникюрщица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07637"/>
            <a:ext cx="4968552" cy="428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овизор. Кто такой провизор?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54" y="1399922"/>
            <a:ext cx="5335757" cy="443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54" y="1124744"/>
            <a:ext cx="5688632" cy="438315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Рисунок 8" descr="http://allforchildren.ru/paint/builder_s/builder01.gif">
            <a:hlinkClick r:id="rId7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05322"/>
            <a:ext cx="4114800" cy="422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allforchildren.ru/paint/teacher_s/teacher02.gif">
            <a:hlinkClick r:id="rId9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688632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4087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54" y="1107638"/>
            <a:ext cx="6774962" cy="527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http://allforchildren.ru/paint/driver_s/driver05.gif">
            <a:hlinkClick r:id="rId13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5322"/>
            <a:ext cx="7848872" cy="539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allforchildren.ru/paint/office_s/office14.gif">
            <a:hlinkClick r:id="rId15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7637"/>
            <a:ext cx="7128792" cy="527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allforchildren.ru/paint/lawer_s/lawer03.gif">
            <a:hlinkClick r:id="rId17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1" y="1088855"/>
            <a:ext cx="3794720" cy="307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7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2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3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3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9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1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81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endParaRPr lang="ru-RU" sz="3200" b="1" dirty="0" smtClean="0">
              <a:latin typeface="Segoe Script" pitchFamily="34" charset="0"/>
            </a:endParaRPr>
          </a:p>
        </p:txBody>
      </p:sp>
      <p:pic>
        <p:nvPicPr>
          <p:cNvPr id="1027" name="Picture 3" descr="C:\Users\Хозяйка\Documents\Scanned Documents\спис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890"/>
            <a:ext cx="5544616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90" y="858745"/>
            <a:ext cx="41044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FF00"/>
                </a:solidFill>
                <a:latin typeface="Segoe Script" pitchFamily="34" charset="0"/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  <a:latin typeface="Segoe Script" pitchFamily="34" charset="0"/>
              </a:rPr>
              <a:t>омощник  ПРОКУРОРА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Segoe Script" pitchFamily="34" charset="0"/>
              </a:rPr>
              <a:t>    </a:t>
            </a:r>
          </a:p>
          <a:p>
            <a:endParaRPr lang="ru-RU" sz="3200" b="1" dirty="0" smtClean="0"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1518"/>
            <a:ext cx="619268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Segoe Script" pitchFamily="34" charset="0"/>
                <a:ea typeface="+mj-ea"/>
                <a:cs typeface="+mj-cs"/>
              </a:rPr>
              <a:t>МАРКЕТОЛОГ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7256"/>
            <a:ext cx="6336704" cy="39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5516" y="5253093"/>
            <a:ext cx="2860078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Ревина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Ю.Г</a:t>
            </a:r>
            <a:r>
              <a:rPr lang="ru-RU" sz="5300" b="1" dirty="0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85</Words>
  <Application>Microsoft Office PowerPoint</Application>
  <PresentationFormat>Экран (4:3)</PresentationFormat>
  <Paragraphs>44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Волна</vt:lpstr>
      <vt:lpstr>1_Волна</vt:lpstr>
      <vt:lpstr>2_Волна</vt:lpstr>
      <vt:lpstr>       ПРОЕКТ   </vt:lpstr>
      <vt:lpstr>ЦЕЛЬ ПРОЕКТА: </vt:lpstr>
      <vt:lpstr> Профессия - </vt:lpstr>
      <vt:lpstr>                 Сколько  же    существует профессий ?</vt:lpstr>
      <vt:lpstr>       </vt:lpstr>
      <vt:lpstr>ПРОФЕССИИ НАШИХ РОДИТЕЛЕЙ: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ПРОЕКТ учеников 1 Д   </dc:title>
  <dc:creator>Татьяна Евгеньевна</dc:creator>
  <cp:lastModifiedBy>Татьяна Евгеньевна</cp:lastModifiedBy>
  <cp:revision>28</cp:revision>
  <dcterms:created xsi:type="dcterms:W3CDTF">2015-11-16T19:31:26Z</dcterms:created>
  <dcterms:modified xsi:type="dcterms:W3CDTF">2015-11-19T18:42:52Z</dcterms:modified>
</cp:coreProperties>
</file>