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60" r:id="rId6"/>
    <p:sldId id="259" r:id="rId7"/>
    <p:sldId id="264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1" autoAdjust="0"/>
    <p:restoredTop sz="93019" autoAdjust="0"/>
  </p:normalViewPr>
  <p:slideViewPr>
    <p:cSldViewPr>
      <p:cViewPr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photo.tvigle.ru/resource/rf/users/1/f/1f7bdffeaf2d01ef30401c072cb6ccd1/main.jpg" TargetMode="External"/><Relationship Id="rId3" Type="http://schemas.openxmlformats.org/officeDocument/2006/relationships/hyperlink" Target="http://fotoshops.org/uploads/taginator/Jan-2013/foto-dlya-fona-prezentacii.jpg" TargetMode="External"/><Relationship Id="rId7" Type="http://schemas.openxmlformats.org/officeDocument/2006/relationships/hyperlink" Target="http://fantik47.rusedu.net/gallery/3117/8_list_(2).jpg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antik47.rusedu.net/gallery/3117/69645-1.jpg" TargetMode="External"/><Relationship Id="rId5" Type="http://schemas.openxmlformats.org/officeDocument/2006/relationships/hyperlink" Target="http://qurca.ru/image.php?aHR0cDovL3d3dy5taXJnZW9ncmFmaWkucnUvd3AtY29udGVudC91cGxvYWRzLzIwMTEvMTIvMjPQsC5qcGc" TargetMode="External"/><Relationship Id="rId4" Type="http://schemas.openxmlformats.org/officeDocument/2006/relationships/hyperlink" Target="http://wpapers.su/data/m/10/677809.jpg" TargetMode="External"/><Relationship Id="rId9" Type="http://schemas.openxmlformats.org/officeDocument/2006/relationships/hyperlink" Target="http://maximka.kiev.ua/forum/download/file.php?avatar=3025_1347240315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35596" y="1196752"/>
            <a:ext cx="7272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Автор: </a:t>
            </a:r>
          </a:p>
          <a:p>
            <a:pPr algn="ctr"/>
            <a:r>
              <a:rPr lang="ru-RU" sz="3600" b="1" dirty="0" smtClean="0"/>
              <a:t>Ванюкова </a:t>
            </a:r>
            <a:r>
              <a:rPr lang="ru-RU" sz="3600" b="1" dirty="0"/>
              <a:t>Ксения </a:t>
            </a:r>
            <a:r>
              <a:rPr lang="ru-RU" sz="3600" b="1" dirty="0" smtClean="0"/>
              <a:t>Владимировна, </a:t>
            </a:r>
            <a:r>
              <a:rPr lang="ru-RU" sz="3600" b="1" dirty="0">
                <a:solidFill>
                  <a:prstClr val="black"/>
                </a:solidFill>
              </a:rPr>
              <a:t>учитель математики </a:t>
            </a:r>
            <a:endParaRPr lang="ru-RU" sz="3600" dirty="0"/>
          </a:p>
          <a:p>
            <a:pPr algn="ctr"/>
            <a:r>
              <a:rPr lang="ru-RU" sz="3600" b="1" dirty="0" smtClean="0"/>
              <a:t>ГБС(К)ОУ </a:t>
            </a:r>
            <a:r>
              <a:rPr lang="ru-RU" sz="3600" b="1" dirty="0"/>
              <a:t>общеобразовательной школы № 8 </a:t>
            </a:r>
            <a:r>
              <a:rPr lang="en-US" sz="3600" b="1" dirty="0"/>
              <a:t>VIII </a:t>
            </a:r>
            <a:r>
              <a:rPr lang="ru-RU" sz="3600" b="1" dirty="0" smtClean="0"/>
              <a:t>вида</a:t>
            </a:r>
          </a:p>
          <a:p>
            <a:pPr algn="ctr"/>
            <a:r>
              <a:rPr lang="ru-RU" sz="3600" b="1" dirty="0" smtClean="0"/>
              <a:t> </a:t>
            </a:r>
            <a:r>
              <a:rPr lang="ru-RU" sz="3600" b="1" dirty="0"/>
              <a:t>г. </a:t>
            </a:r>
            <a:r>
              <a:rPr lang="ru-RU" sz="3600" b="1" dirty="0" smtClean="0"/>
              <a:t>Ейска</a:t>
            </a:r>
          </a:p>
          <a:p>
            <a:pPr algn="ctr"/>
            <a:r>
              <a:rPr lang="ru-RU" sz="3600" b="1" dirty="0" smtClean="0"/>
              <a:t>Краснодарского края</a:t>
            </a:r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9115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0000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479992"/>
              </p:ext>
            </p:extLst>
          </p:nvPr>
        </p:nvGraphicFramePr>
        <p:xfrm>
          <a:off x="431867" y="323656"/>
          <a:ext cx="820890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101"/>
                <a:gridCol w="912101"/>
                <a:gridCol w="912101"/>
                <a:gridCol w="912101"/>
                <a:gridCol w="912101"/>
                <a:gridCol w="912101"/>
                <a:gridCol w="912101"/>
                <a:gridCol w="912101"/>
                <a:gridCol w="9121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у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м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н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о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ж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е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н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и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е</a:t>
                      </a:r>
                      <a:endParaRPr lang="ru-RU" sz="60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072440"/>
              </p:ext>
            </p:extLst>
          </p:nvPr>
        </p:nvGraphicFramePr>
        <p:xfrm>
          <a:off x="1844387" y="1403776"/>
          <a:ext cx="912101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1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и</a:t>
                      </a:r>
                      <a:endParaRPr lang="ru-RU" sz="60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621057"/>
              </p:ext>
            </p:extLst>
          </p:nvPr>
        </p:nvGraphicFramePr>
        <p:xfrm>
          <a:off x="400793" y="2483896"/>
          <a:ext cx="6384707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101"/>
                <a:gridCol w="912101"/>
                <a:gridCol w="912101"/>
                <a:gridCol w="912101"/>
                <a:gridCol w="912101"/>
                <a:gridCol w="912101"/>
                <a:gridCol w="9121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д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е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л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е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н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и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е</a:t>
                      </a:r>
                      <a:endParaRPr lang="ru-RU" sz="6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431867" y="339432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992035" y="339432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104275" y="339432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179454" y="339432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284283" y="339432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389872" y="339432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0792" y="2483896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896603" y="1403776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741003" y="347647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838729" y="347647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0949" y="339432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842363" y="2483896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965737" y="2483896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096864" y="2483896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209104" y="2483896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284283" y="2483896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347803" y="2483896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158598"/>
              </p:ext>
            </p:extLst>
          </p:nvPr>
        </p:nvGraphicFramePr>
        <p:xfrm>
          <a:off x="136426" y="3627024"/>
          <a:ext cx="878497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081"/>
                <a:gridCol w="732081"/>
                <a:gridCol w="732081"/>
                <a:gridCol w="732081"/>
                <a:gridCol w="732081"/>
                <a:gridCol w="732081"/>
                <a:gridCol w="732081"/>
                <a:gridCol w="732081"/>
                <a:gridCol w="732081"/>
                <a:gridCol w="732081"/>
                <a:gridCol w="732081"/>
                <a:gridCol w="732081"/>
              </a:tblGrid>
              <a:tr h="789816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м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н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о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г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о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з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н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а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ч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н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ы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х</a:t>
                      </a:r>
                      <a:endParaRPr lang="ru-RU" sz="60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029106"/>
              </p:ext>
            </p:extLst>
          </p:nvPr>
        </p:nvGraphicFramePr>
        <p:xfrm>
          <a:off x="321752" y="4765865"/>
          <a:ext cx="4560505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101"/>
                <a:gridCol w="912101"/>
                <a:gridCol w="912101"/>
                <a:gridCol w="912101"/>
                <a:gridCol w="9121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ч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и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с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е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л</a:t>
                      </a:r>
                      <a:endParaRPr lang="ru-RU" sz="6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323528" y="4768783"/>
            <a:ext cx="864096" cy="93318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255729" y="4768783"/>
            <a:ext cx="864096" cy="93318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165990" y="4768783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83655" y="4768783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966028" y="4768783"/>
            <a:ext cx="8640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79512" y="3645024"/>
            <a:ext cx="684403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863915" y="3645024"/>
            <a:ext cx="684403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599880" y="3645024"/>
            <a:ext cx="684403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345683" y="3650557"/>
            <a:ext cx="684403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072308" y="3650557"/>
            <a:ext cx="684403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833303" y="3650557"/>
            <a:ext cx="684403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572000" y="3650557"/>
            <a:ext cx="684403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256403" y="3645024"/>
            <a:ext cx="684403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959560" y="3645024"/>
            <a:ext cx="684403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706459" y="3645024"/>
            <a:ext cx="684403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7430144" y="3650557"/>
            <a:ext cx="684403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8177243" y="3650557"/>
            <a:ext cx="684403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84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105"/>
            <a:ext cx="9144000" cy="684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1458942"/>
            <a:ext cx="3128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д</a:t>
            </a:r>
            <a:r>
              <a:rPr lang="ru-RU" sz="4800" b="1" dirty="0" smtClean="0"/>
              <a:t>елимое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019636" y="1464039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:</a:t>
            </a:r>
            <a:endParaRPr lang="ru-RU" sz="4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5319" y="1464039"/>
            <a:ext cx="2664296" cy="10081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387467" y="1458942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д</a:t>
            </a:r>
            <a:r>
              <a:rPr lang="ru-RU" sz="4800" b="1" dirty="0" smtClean="0"/>
              <a:t>елитель</a:t>
            </a:r>
            <a:r>
              <a:rPr lang="ru-RU" sz="4800" dirty="0" smtClean="0"/>
              <a:t> </a:t>
            </a:r>
            <a:endParaRPr lang="ru-RU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5976156" y="1618779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=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443700" y="1458941"/>
            <a:ext cx="2700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ч</a:t>
            </a:r>
            <a:r>
              <a:rPr lang="ru-RU" sz="4800" b="1" dirty="0" smtClean="0"/>
              <a:t>астное</a:t>
            </a:r>
            <a:endParaRPr lang="ru-RU" sz="4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94101" y="1464039"/>
            <a:ext cx="2482055" cy="10081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443699" y="1458941"/>
            <a:ext cx="2455377" cy="10081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25319" y="2996952"/>
            <a:ext cx="84231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множитель </a:t>
            </a:r>
            <a:r>
              <a:rPr lang="ru-RU" sz="4000" b="1" dirty="0" smtClean="0"/>
              <a:t>∙</a:t>
            </a:r>
            <a:r>
              <a:rPr lang="ru-RU" sz="3600" b="1" dirty="0" smtClean="0"/>
              <a:t> множитель = произведение  </a:t>
            </a:r>
            <a:endParaRPr lang="ru-RU" sz="3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19954" y="2996952"/>
            <a:ext cx="2379838" cy="10081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989615" y="2996952"/>
            <a:ext cx="2379838" cy="10081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652120" y="2996952"/>
            <a:ext cx="3096344" cy="10081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65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3436"/>
            <a:ext cx="9144000" cy="6840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0456" y="1628834"/>
            <a:ext cx="30243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7 812 : 4 ∙ </a:t>
            </a:r>
            <a:r>
              <a:rPr lang="ru-RU" sz="3600" b="1" dirty="0" smtClean="0"/>
              <a:t>3  =  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08194" y="1222102"/>
            <a:ext cx="424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784258" y="1222102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62918" y="2689678"/>
            <a:ext cx="1216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1)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89831" y="2689678"/>
            <a:ext cx="1861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7 812 </a:t>
            </a:r>
            <a:endParaRPr lang="ru-RU" sz="2800" b="1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504517" y="2831368"/>
            <a:ext cx="0" cy="57262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504517" y="3117679"/>
            <a:ext cx="69406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32230" y="2689678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4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704138" y="253631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ı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3552936" y="3040455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350866" y="2778845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84304" y="2997984"/>
            <a:ext cx="943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4</a:t>
            </a:r>
            <a:endParaRPr lang="ru-RU" sz="2800" b="1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2571176" y="3403991"/>
            <a:ext cx="69406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492823" y="3315410"/>
            <a:ext cx="384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704138" y="3315410"/>
            <a:ext cx="510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8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755522" y="3040455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9</a:t>
            </a:r>
            <a:endParaRPr lang="ru-RU" sz="28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350866" y="3403991"/>
            <a:ext cx="2952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-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509404" y="3596599"/>
            <a:ext cx="6383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36</a:t>
            </a:r>
            <a:endParaRPr lang="ru-RU" sz="2800" b="1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2571176" y="4041817"/>
            <a:ext cx="69406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800756" y="4643039"/>
            <a:ext cx="69406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687819" y="3959645"/>
            <a:ext cx="543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927407" y="3959645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975323" y="304181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5</a:t>
            </a:r>
            <a:endParaRPr lang="ru-RU" sz="28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564964" y="4119819"/>
            <a:ext cx="782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</a:t>
            </a:r>
            <a:endParaRPr lang="ru-RU" sz="28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691629" y="4257841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2 0</a:t>
            </a:r>
            <a:endParaRPr lang="ru-RU" sz="28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941208" y="453773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116058" y="4537732"/>
            <a:ext cx="655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196891" y="3040455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2844964" y="4639576"/>
            <a:ext cx="229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</a:t>
            </a:r>
            <a:endParaRPr lang="ru-RU" sz="28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2924643" y="4854958"/>
            <a:ext cx="1159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12</a:t>
            </a:r>
            <a:endParaRPr lang="ru-RU" sz="2800" b="1" dirty="0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3049478" y="5265953"/>
            <a:ext cx="69406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063878" y="5196307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0</a:t>
            </a:r>
            <a:endParaRPr lang="ru-RU" sz="28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5584458" y="2689678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 startAt="2"/>
            </a:pPr>
            <a:r>
              <a:rPr lang="ru-RU" sz="2800" b="1" dirty="0" smtClean="0"/>
              <a:t>    1 953</a:t>
            </a:r>
          </a:p>
          <a:p>
            <a:r>
              <a:rPr lang="ru-RU" sz="2800" b="1" dirty="0"/>
              <a:t> </a:t>
            </a:r>
            <a:r>
              <a:rPr lang="ru-RU" sz="2800" b="1" dirty="0" smtClean="0"/>
              <a:t>               3</a:t>
            </a:r>
            <a:endParaRPr lang="ru-RU" sz="2800" b="1" dirty="0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6232530" y="3521204"/>
            <a:ext cx="9821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052510" y="283136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6890594" y="3509202"/>
            <a:ext cx="566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9</a:t>
            </a:r>
            <a:endParaRPr lang="ru-RU" sz="28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6697696" y="350920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5</a:t>
            </a:r>
            <a:endParaRPr lang="ru-RU" sz="28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6511632" y="230814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6511632" y="350920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8</a:t>
            </a:r>
            <a:endParaRPr lang="ru-RU" sz="28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6196526" y="230814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6247330" y="3515304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5</a:t>
            </a:r>
            <a:endParaRPr lang="ru-RU" sz="28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4871198" y="1653438"/>
            <a:ext cx="1901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5 859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276277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  <p:bldP spid="10" grpId="0"/>
      <p:bldP spid="16" grpId="0"/>
      <p:bldP spid="19" grpId="0"/>
      <p:bldP spid="20" grpId="0"/>
      <p:bldP spid="21" grpId="0"/>
      <p:bldP spid="22" grpId="0"/>
      <p:bldP spid="24" grpId="0"/>
      <p:bldP spid="25" grpId="0"/>
      <p:bldP spid="27" grpId="0"/>
      <p:bldP spid="28" grpId="0"/>
      <p:bldP spid="32" grpId="0"/>
      <p:bldP spid="34" grpId="0"/>
      <p:bldP spid="37" grpId="0"/>
      <p:bldP spid="38" grpId="0"/>
      <p:bldP spid="39" grpId="0"/>
      <p:bldP spid="40" grpId="0"/>
      <p:bldP spid="41" grpId="0"/>
      <p:bldP spid="43" grpId="0"/>
      <p:bldP spid="44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500"/>
            <a:ext cx="9144000" cy="684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714356"/>
            <a:ext cx="14287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 dirty="0" smtClean="0"/>
              <a:t>I -</a:t>
            </a:r>
          </a:p>
          <a:p>
            <a:pPr algn="ctr">
              <a:lnSpc>
                <a:spcPct val="150000"/>
              </a:lnSpc>
            </a:pPr>
            <a:r>
              <a:rPr lang="en-US" sz="6000" dirty="0" smtClean="0"/>
              <a:t>II - </a:t>
            </a:r>
          </a:p>
          <a:p>
            <a:pPr algn="ctr">
              <a:lnSpc>
                <a:spcPct val="150000"/>
              </a:lnSpc>
            </a:pPr>
            <a:r>
              <a:rPr lang="en-US" sz="6000" dirty="0" smtClean="0"/>
              <a:t>III - 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2357422" y="1142984"/>
            <a:ext cx="29289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1 350 кг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2428860" y="2571744"/>
            <a:ext cx="5143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? кг, в 2 раза </a:t>
            </a:r>
            <a:r>
              <a:rPr lang="ru-RU" sz="4400" u="sng" dirty="0" smtClean="0"/>
              <a:t>б</a:t>
            </a:r>
            <a:r>
              <a:rPr lang="ru-RU" sz="4400" dirty="0" smtClean="0"/>
              <a:t>.</a:t>
            </a:r>
            <a:endParaRPr lang="ru-RU" sz="44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5461093" y="2370637"/>
            <a:ext cx="157243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4572000" y="1571611"/>
            <a:ext cx="1656184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71736" y="3929066"/>
            <a:ext cx="39444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? кг, в 3 раза </a:t>
            </a:r>
            <a:r>
              <a:rPr lang="ru-RU" sz="4400" u="sng" dirty="0" smtClean="0"/>
              <a:t>м</a:t>
            </a:r>
            <a:r>
              <a:rPr lang="ru-RU" sz="4400" dirty="0" smtClean="0"/>
              <a:t>. </a:t>
            </a:r>
            <a:endParaRPr lang="ru-RU" sz="4400" dirty="0"/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7000892" y="1357298"/>
            <a:ext cx="714380" cy="3357586"/>
          </a:xfrm>
          <a:prstGeom prst="rightBrace">
            <a:avLst>
              <a:gd name="adj1" fmla="val 64596"/>
              <a:gd name="adj2" fmla="val 47486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715272" y="2643182"/>
            <a:ext cx="12144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u="sng" dirty="0" smtClean="0"/>
              <a:t>?</a:t>
            </a:r>
            <a:r>
              <a:rPr lang="ru-RU" sz="4400" dirty="0" smtClean="0"/>
              <a:t> кг</a:t>
            </a:r>
            <a:endParaRPr lang="ru-RU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460" y="2999889"/>
            <a:ext cx="42863" cy="157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Прямая со стрелкой 12"/>
          <p:cNvCxnSpPr/>
          <p:nvPr/>
        </p:nvCxnSpPr>
        <p:spPr>
          <a:xfrm flipH="1">
            <a:off x="6500554" y="2997951"/>
            <a:ext cx="50033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387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9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2" y="-21456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578200"/>
              </p:ext>
            </p:extLst>
          </p:nvPr>
        </p:nvGraphicFramePr>
        <p:xfrm>
          <a:off x="1763688" y="620688"/>
          <a:ext cx="6480720" cy="4448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"/>
                <a:gridCol w="540060"/>
                <a:gridCol w="540060"/>
                <a:gridCol w="540060"/>
                <a:gridCol w="540060"/>
                <a:gridCol w="540060"/>
                <a:gridCol w="540060"/>
                <a:gridCol w="540060"/>
                <a:gridCol w="540060"/>
                <a:gridCol w="540060"/>
                <a:gridCol w="540060"/>
                <a:gridCol w="540060"/>
              </a:tblGrid>
              <a:tr h="554164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554164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554164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ф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569756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554164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ю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ю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554164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554164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ч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554164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1835696" y="1268760"/>
            <a:ext cx="6408712" cy="432048"/>
          </a:xfrm>
          <a:prstGeom prst="ellipse">
            <a:avLst/>
          </a:prstGeom>
          <a:solidFill>
            <a:srgbClr val="FF0000">
              <a:alpha val="0"/>
            </a:srgb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804414" y="2348880"/>
            <a:ext cx="4783810" cy="432048"/>
          </a:xfrm>
          <a:prstGeom prst="ellipse">
            <a:avLst/>
          </a:prstGeom>
          <a:solidFill>
            <a:srgbClr val="FF0000">
              <a:alpha val="0"/>
            </a:srgb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627784" y="4032087"/>
            <a:ext cx="3960440" cy="432048"/>
          </a:xfrm>
          <a:prstGeom prst="ellipse">
            <a:avLst/>
          </a:prstGeom>
          <a:solidFill>
            <a:srgbClr val="FF0000">
              <a:alpha val="0"/>
            </a:srgb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5400000">
            <a:off x="5634118" y="2618910"/>
            <a:ext cx="4500500" cy="432048"/>
          </a:xfrm>
          <a:prstGeom prst="ellipse">
            <a:avLst/>
          </a:prstGeom>
          <a:solidFill>
            <a:srgbClr val="FF0000">
              <a:alpha val="0"/>
            </a:srgb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5400000">
            <a:off x="3815916" y="2960948"/>
            <a:ext cx="3816424" cy="432048"/>
          </a:xfrm>
          <a:prstGeom prst="ellipse">
            <a:avLst/>
          </a:prstGeom>
          <a:solidFill>
            <a:srgbClr val="FF0000">
              <a:alpha val="0"/>
            </a:srgb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1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9"/>
            <a:ext cx="9144000" cy="68222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84784"/>
            <a:ext cx="3295650" cy="3429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988" y="1484784"/>
            <a:ext cx="3295650" cy="354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58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00"/>
            <a:ext cx="9144000" cy="684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87724" y="1124744"/>
            <a:ext cx="49685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Домашнее задание: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err="1" smtClean="0"/>
              <a:t>Алимский</a:t>
            </a:r>
            <a:r>
              <a:rPr lang="ru-RU" sz="2800" dirty="0" smtClean="0"/>
              <a:t> В., Петухова О. –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стр. </a:t>
            </a:r>
            <a:r>
              <a:rPr lang="ru-RU" sz="2800" dirty="0">
                <a:solidFill>
                  <a:srgbClr val="002060"/>
                </a:solidFill>
                <a:ea typeface="Times New Roman"/>
                <a:cs typeface="Times New Roman"/>
              </a:rPr>
              <a:t>209 № 883, </a:t>
            </a:r>
            <a:r>
              <a:rPr lang="ru-RU" sz="2800" dirty="0" smtClean="0">
                <a:solidFill>
                  <a:srgbClr val="002060"/>
                </a:solidFill>
                <a:ea typeface="Times New Roman"/>
                <a:cs typeface="Times New Roman"/>
              </a:rPr>
              <a:t>876</a:t>
            </a:r>
          </a:p>
          <a:p>
            <a:pPr algn="ctr"/>
            <a:endParaRPr lang="ru-RU" sz="2800" dirty="0">
              <a:cs typeface="Times New Roman"/>
            </a:endParaRPr>
          </a:p>
          <a:p>
            <a:pPr algn="ctr"/>
            <a:r>
              <a:rPr lang="ru-RU" sz="2800" dirty="0" smtClean="0">
                <a:cs typeface="Times New Roman"/>
              </a:rPr>
              <a:t>Волкова Н.,  Шик А, </a:t>
            </a:r>
            <a:r>
              <a:rPr lang="ru-RU" sz="2800" dirty="0" err="1" smtClean="0">
                <a:cs typeface="Times New Roman"/>
              </a:rPr>
              <a:t>Корнюшкин</a:t>
            </a:r>
            <a:r>
              <a:rPr lang="ru-RU" sz="2800" dirty="0" smtClean="0">
                <a:cs typeface="Times New Roman"/>
              </a:rPr>
              <a:t> А., Кучма А. – </a:t>
            </a:r>
            <a:r>
              <a:rPr lang="ru-RU" sz="2800" dirty="0" smtClean="0">
                <a:solidFill>
                  <a:srgbClr val="002060"/>
                </a:solidFill>
                <a:cs typeface="Times New Roman"/>
              </a:rPr>
              <a:t>работа по карточкам.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8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144000" cy="7029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548680"/>
            <a:ext cx="66967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Фон для презентации - </a:t>
            </a:r>
            <a:r>
              <a:rPr lang="ru-RU" u="sng" dirty="0">
                <a:hlinkClick r:id="rId3"/>
              </a:rPr>
              <a:t>http://fotoshops.org/uploads/taginator/Jan-2013/foto-dlya-fona-prezentacii.jpg</a:t>
            </a:r>
            <a:endParaRPr lang="ru-RU" dirty="0"/>
          </a:p>
          <a:p>
            <a:pPr lvl="0"/>
            <a:r>
              <a:rPr lang="ru-RU" dirty="0"/>
              <a:t>Фон для презентации - </a:t>
            </a:r>
            <a:r>
              <a:rPr lang="ru-RU" u="sng" dirty="0">
                <a:hlinkClick r:id="rId4"/>
              </a:rPr>
              <a:t>http://wpapers.su/data/m/10/677809.jpg</a:t>
            </a:r>
            <a:endParaRPr lang="ru-RU" dirty="0"/>
          </a:p>
          <a:p>
            <a:pPr lvl="0"/>
            <a:r>
              <a:rPr lang="ru-RU" dirty="0"/>
              <a:t>Фон для презентации - </a:t>
            </a:r>
            <a:r>
              <a:rPr lang="ru-RU" u="sng" dirty="0">
                <a:hlinkClick r:id="rId5"/>
              </a:rPr>
              <a:t>http://qurca.ru/image.php?aHR0cDovL3d3dy5taXJnZW9ncmFmaWkucnUvd3AtY29udGVudC91cGxvYWRzLzIwMTEvMTIvMjPQsC5qcGc</a:t>
            </a:r>
            <a:endParaRPr lang="ru-RU" dirty="0"/>
          </a:p>
          <a:p>
            <a:pPr lvl="0"/>
            <a:r>
              <a:rPr lang="ru-RU" dirty="0"/>
              <a:t>Фон для презентации - </a:t>
            </a:r>
            <a:r>
              <a:rPr lang="ru-RU" u="sng" dirty="0">
                <a:hlinkClick r:id="rId6"/>
              </a:rPr>
              <a:t>http://fantik47.rusedu.net/gallery/3117/69645-1.jpg</a:t>
            </a:r>
            <a:endParaRPr lang="ru-RU" dirty="0"/>
          </a:p>
          <a:p>
            <a:pPr lvl="0"/>
            <a:r>
              <a:rPr lang="ru-RU" dirty="0"/>
              <a:t>Фон для презентации - </a:t>
            </a:r>
            <a:r>
              <a:rPr lang="ru-RU" u="sng" dirty="0">
                <a:hlinkClick r:id="rId7"/>
              </a:rPr>
              <a:t>http://fantik47.rusedu.net/gallery/3117/8_list_(2).jpg</a:t>
            </a:r>
            <a:endParaRPr lang="ru-RU" dirty="0"/>
          </a:p>
          <a:p>
            <a:pPr lvl="0"/>
            <a:r>
              <a:rPr lang="ru-RU" dirty="0"/>
              <a:t>Смайлик - </a:t>
            </a:r>
            <a:r>
              <a:rPr lang="ru-RU" u="sng" dirty="0">
                <a:hlinkClick r:id="rId8"/>
              </a:rPr>
              <a:t>http://photo.tvigle.ru/resource/rf/users/1/f/1f7bdffeaf2d01ef30401c072cb6ccd1/main.jpg</a:t>
            </a:r>
            <a:endParaRPr lang="ru-RU" dirty="0"/>
          </a:p>
          <a:p>
            <a:pPr lvl="0"/>
            <a:r>
              <a:rPr lang="ru-RU" dirty="0"/>
              <a:t>Смайлик - </a:t>
            </a:r>
            <a:r>
              <a:rPr lang="ru-RU" u="sng" dirty="0">
                <a:hlinkClick r:id="rId9"/>
              </a:rPr>
              <a:t>http://maximka.kiev.ua/forum/download/file.php?avatar=3025_1347240315.jpg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1399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314</Words>
  <Application>Microsoft Office PowerPoint</Application>
  <PresentationFormat>Экран (4:3)</PresentationFormat>
  <Paragraphs>199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Олька</dc:creator>
  <cp:lastModifiedBy>Олька</cp:lastModifiedBy>
  <cp:revision>17</cp:revision>
  <dcterms:created xsi:type="dcterms:W3CDTF">2013-04-13T14:09:37Z</dcterms:created>
  <dcterms:modified xsi:type="dcterms:W3CDTF">2013-04-14T09:58:35Z</dcterms:modified>
</cp:coreProperties>
</file>