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66FF33"/>
    <a:srgbClr val="FF6600"/>
    <a:srgbClr val="CC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C9096-0346-4176-B55B-4626D4CBFDD1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C4231-0E9F-47E2-97F8-376D5CCC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C4231-0E9F-47E2-97F8-376D5CCC0B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826A-AEF8-467C-AE3B-988F5A9D3D56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837B-C093-4B1C-A549-12454F4C5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Какие бывают животные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6600"/>
                </a:solidFill>
              </a:rPr>
              <a:t>Насекомые</a:t>
            </a:r>
            <a:endParaRPr lang="ru-RU" sz="4800" dirty="0">
              <a:solidFill>
                <a:srgbClr val="FF6600"/>
              </a:solidFill>
            </a:endParaRPr>
          </a:p>
        </p:txBody>
      </p:sp>
      <p:pic>
        <p:nvPicPr>
          <p:cNvPr id="4" name="Содержимое 3" descr="0_52c8c_3f2c1414_X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3968" y="2348880"/>
            <a:ext cx="4340015" cy="2908920"/>
          </a:xfrm>
        </p:spPr>
      </p:pic>
      <p:pic>
        <p:nvPicPr>
          <p:cNvPr id="5" name="Рисунок 4" descr="1278621986_800px-sympetrum_flaveolum_-_side_a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628800"/>
            <a:ext cx="2937389" cy="1800200"/>
          </a:xfrm>
          <a:prstGeom prst="rect">
            <a:avLst/>
          </a:prstGeom>
        </p:spPr>
      </p:pic>
      <p:pic>
        <p:nvPicPr>
          <p:cNvPr id="8" name="Рисунок 7" descr="thumb0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4437112"/>
            <a:ext cx="1963576" cy="1315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Что это за животное?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furnica-m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А это что за животное?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_1_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720056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Рыбы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1296820023_161712971_1---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2789102" cy="2476723"/>
          </a:xfrm>
        </p:spPr>
      </p:pic>
      <p:pic>
        <p:nvPicPr>
          <p:cNvPr id="5" name="Рисунок 4" descr="3736116001200garibaldi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844824"/>
            <a:ext cx="2304256" cy="1728192"/>
          </a:xfrm>
          <a:prstGeom prst="rect">
            <a:avLst/>
          </a:prstGeom>
        </p:spPr>
      </p:pic>
      <p:pic>
        <p:nvPicPr>
          <p:cNvPr id="8" name="Рисунок 7" descr="iCAGZLS7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293096"/>
            <a:ext cx="2449849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Птицы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003653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2880320" cy="2131437"/>
          </a:xfrm>
        </p:spPr>
      </p:pic>
      <p:pic>
        <p:nvPicPr>
          <p:cNvPr id="5" name="Рисунок 4" descr="iCAIIH2X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268760"/>
            <a:ext cx="1800200" cy="2673564"/>
          </a:xfrm>
          <a:prstGeom prst="rect">
            <a:avLst/>
          </a:prstGeom>
        </p:spPr>
      </p:pic>
      <p:pic>
        <p:nvPicPr>
          <p:cNvPr id="7" name="Рисунок 6" descr="ytka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4077072"/>
            <a:ext cx="2232248" cy="2310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8000"/>
                </a:solidFill>
              </a:rPr>
              <a:t>Звери</a:t>
            </a:r>
            <a:endParaRPr lang="ru-RU" sz="4800" dirty="0">
              <a:solidFill>
                <a:srgbClr val="008000"/>
              </a:solidFill>
            </a:endParaRPr>
          </a:p>
        </p:txBody>
      </p:sp>
      <p:pic>
        <p:nvPicPr>
          <p:cNvPr id="4" name="Содержимое 3" descr="475ff774c89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7" y="1772816"/>
            <a:ext cx="3024336" cy="2268252"/>
          </a:xfrm>
        </p:spPr>
      </p:pic>
      <p:pic>
        <p:nvPicPr>
          <p:cNvPr id="5" name="Рисунок 4" descr="iCAKFUWZ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509120"/>
            <a:ext cx="2448272" cy="1958618"/>
          </a:xfrm>
          <a:prstGeom prst="rect">
            <a:avLst/>
          </a:prstGeom>
        </p:spPr>
      </p:pic>
      <p:pic>
        <p:nvPicPr>
          <p:cNvPr id="7" name="Рисунок 6" descr="renard_rou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988840"/>
            <a:ext cx="2980341" cy="1968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19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Какие бывают животные</vt:lpstr>
      <vt:lpstr>Насекомые</vt:lpstr>
      <vt:lpstr>Что это за животное?</vt:lpstr>
      <vt:lpstr>А это что за животное?</vt:lpstr>
      <vt:lpstr>Рыбы</vt:lpstr>
      <vt:lpstr>Птицы</vt:lpstr>
      <vt:lpstr>Звери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животные</dc:title>
  <dc:creator>Наталья Беклемышева</dc:creator>
  <cp:lastModifiedBy>Наталья Беклемышева</cp:lastModifiedBy>
  <cp:revision>14</cp:revision>
  <dcterms:created xsi:type="dcterms:W3CDTF">2011-11-14T13:13:04Z</dcterms:created>
  <dcterms:modified xsi:type="dcterms:W3CDTF">2011-11-14T15:43:48Z</dcterms:modified>
</cp:coreProperties>
</file>