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8" r:id="rId10"/>
    <p:sldId id="277" r:id="rId11"/>
    <p:sldId id="260" r:id="rId12"/>
    <p:sldId id="261" r:id="rId13"/>
    <p:sldId id="262" r:id="rId14"/>
    <p:sldId id="263" r:id="rId15"/>
    <p:sldId id="264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D21995-37FB-43C9-A37A-2BC6292F6445}" type="datetimeFigureOut">
              <a:rPr lang="ru-RU" smtClean="0"/>
              <a:pPr/>
              <a:t>17.01.2011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A49CA-7458-4428-8B70-DA1062EA2C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476C-372A-4236-ACFA-57FB0BBCC1AE}" type="datetimeFigureOut">
              <a:rPr lang="ru-RU" smtClean="0"/>
              <a:pPr/>
              <a:t>17.01.2011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0214-4599-416F-9FAE-FBA6BB1C60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476C-372A-4236-ACFA-57FB0BBCC1AE}" type="datetimeFigureOut">
              <a:rPr lang="ru-RU" smtClean="0"/>
              <a:pPr/>
              <a:t>17.01.2011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0214-4599-416F-9FAE-FBA6BB1C60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476C-372A-4236-ACFA-57FB0BBCC1AE}" type="datetimeFigureOut">
              <a:rPr lang="ru-RU" smtClean="0"/>
              <a:pPr/>
              <a:t>17.01.2011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0214-4599-416F-9FAE-FBA6BB1C60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476C-372A-4236-ACFA-57FB0BBCC1AE}" type="datetimeFigureOut">
              <a:rPr lang="ru-RU" smtClean="0"/>
              <a:pPr/>
              <a:t>17.01.2011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0214-4599-416F-9FAE-FBA6BB1C60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476C-372A-4236-ACFA-57FB0BBCC1AE}" type="datetimeFigureOut">
              <a:rPr lang="ru-RU" smtClean="0"/>
              <a:pPr/>
              <a:t>17.01.2011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0214-4599-416F-9FAE-FBA6BB1C60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476C-372A-4236-ACFA-57FB0BBCC1AE}" type="datetimeFigureOut">
              <a:rPr lang="ru-RU" smtClean="0"/>
              <a:pPr/>
              <a:t>17.01.2011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0214-4599-416F-9FAE-FBA6BB1C60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476C-372A-4236-ACFA-57FB0BBCC1AE}" type="datetimeFigureOut">
              <a:rPr lang="ru-RU" smtClean="0"/>
              <a:pPr/>
              <a:t>17.01.2011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0214-4599-416F-9FAE-FBA6BB1C60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476C-372A-4236-ACFA-57FB0BBCC1AE}" type="datetimeFigureOut">
              <a:rPr lang="ru-RU" smtClean="0"/>
              <a:pPr/>
              <a:t>17.01.2011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0214-4599-416F-9FAE-FBA6BB1C60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476C-372A-4236-ACFA-57FB0BBCC1AE}" type="datetimeFigureOut">
              <a:rPr lang="ru-RU" smtClean="0"/>
              <a:pPr/>
              <a:t>17.01.2011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0214-4599-416F-9FAE-FBA6BB1C60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476C-372A-4236-ACFA-57FB0BBCC1AE}" type="datetimeFigureOut">
              <a:rPr lang="ru-RU" smtClean="0"/>
              <a:pPr/>
              <a:t>17.01.2011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0214-4599-416F-9FAE-FBA6BB1C60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476C-372A-4236-ACFA-57FB0BBCC1AE}" type="datetimeFigureOut">
              <a:rPr lang="ru-RU" smtClean="0"/>
              <a:pPr/>
              <a:t>17.01.2011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0214-4599-416F-9FAE-FBA6BB1C60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ru-RU" smtClean="0"/>
              <a:t>26.10.2009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ru-RU" dirty="0" smtClean="0"/>
              <a:t>Лето 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1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20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rgbClr val="000066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rgbClr val="000066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rgbClr val="000066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rgbClr val="000066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rgbClr val="000066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007.radikal.ru/0910/1e/c40d0183662d.jpg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hyperlink" Target="http://gazeta.aif.ru/data/mags/kids/136/pics/42_01_09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http://img0.liveinternet.ru/images/attach/c/0/35/82/35082292_Beluye_cvetochki_v_ladonyah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aif.ru/application/public/news/269/f9bde3292ae2764907cce8ec9713a997_big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static.baza.farpost.ru/bulletins_images/2/3/4/2348879.jpg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hyperlink" Target="http://www.iran.ru/rus/bulletins/politic/2006-16/pic_3913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ooktips.ru/images/tvorog2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hyperlink" Target="http://img0.liveinternet.ru/images/attach/c/1/50/926/50926684_moloka.jpg" TargetMode="Externa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nkozlov.ru/upload/images/0607/060712124418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hyperlink" Target="http://blog.bodybuilding.com/wp-content/blogs/647651/uploads/1usTpKkuVnlIhPNOrhtnP6gicueoX625.jpe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6.jpeg"/><Relationship Id="rId2" Type="http://schemas.openxmlformats.org/officeDocument/2006/relationships/hyperlink" Target="http://uti-puti.com.ua/img/74906_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ciam.ru/2005/6/img/sprosite1.jpg" TargetMode="External"/><Relationship Id="rId5" Type="http://schemas.openxmlformats.org/officeDocument/2006/relationships/image" Target="../media/image25.jpeg"/><Relationship Id="rId4" Type="http://schemas.openxmlformats.org/officeDocument/2006/relationships/hyperlink" Target="http://www.sibznayka.ru/upload/iblock/d30/dob19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img.ria.ua/photos/ria/news/6/610/61027/61027m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Картинка 19 из 1040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714488"/>
            <a:ext cx="6572296" cy="4357718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0" i="1" dirty="0" smtClean="0">
                <a:latin typeface="Monotype Corsiva" pitchFamily="66" charset="0"/>
              </a:rPr>
              <a:t>Как правильно есть</a:t>
            </a:r>
            <a:endParaRPr lang="ru-RU" sz="7200" b="0" i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i="1" dirty="0" smtClean="0"/>
              <a:t>Вода</a:t>
            </a:r>
            <a:endParaRPr lang="ru-RU" sz="88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6866" name="Picture 2" descr="Картинка 37 из 888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1643050"/>
            <a:ext cx="3429024" cy="4357718"/>
          </a:xfrm>
          <a:prstGeom prst="rect">
            <a:avLst/>
          </a:prstGeom>
          <a:noFill/>
        </p:spPr>
      </p:pic>
      <p:pic>
        <p:nvPicPr>
          <p:cNvPr id="36868" name="Picture 4" descr="http://im3-tub.yandex.net/i?id=9985525&amp;tov=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962672">
            <a:off x="500034" y="1714488"/>
            <a:ext cx="1900241" cy="1857388"/>
          </a:xfrm>
          <a:prstGeom prst="rect">
            <a:avLst/>
          </a:prstGeom>
          <a:noFill/>
        </p:spPr>
      </p:pic>
      <p:pic>
        <p:nvPicPr>
          <p:cNvPr id="36870" name="Picture 6" descr="http://im7-tub.yandex.net/i?id=6723724&amp;tov=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792230">
            <a:off x="714348" y="4286256"/>
            <a:ext cx="1857388" cy="1714512"/>
          </a:xfrm>
          <a:prstGeom prst="rect">
            <a:avLst/>
          </a:prstGeom>
          <a:noFill/>
        </p:spPr>
      </p:pic>
      <p:pic>
        <p:nvPicPr>
          <p:cNvPr id="36872" name="Picture 8" descr="http://im4-tub.yandex.net/i?id=79760837&amp;tov=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272637">
            <a:off x="6929454" y="1643050"/>
            <a:ext cx="1500198" cy="1928826"/>
          </a:xfrm>
          <a:prstGeom prst="rect">
            <a:avLst/>
          </a:prstGeom>
          <a:noFill/>
        </p:spPr>
      </p:pic>
      <p:pic>
        <p:nvPicPr>
          <p:cNvPr id="36874" name="Picture 10" descr="http://im8-tub.yandex.net/i?id=2180545&amp;tov=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304694">
            <a:off x="6786578" y="4071942"/>
            <a:ext cx="1643074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sz="3800" i="1" u="sng" dirty="0" smtClean="0">
                <a:solidFill>
                  <a:srgbClr val="C00000"/>
                </a:solidFill>
              </a:rPr>
              <a:t>К Р А С Н Ы Й</a:t>
            </a:r>
            <a:r>
              <a:rPr lang="ru-RU" sz="3800" u="sng" dirty="0" smtClean="0">
                <a:solidFill>
                  <a:srgbClr val="C00000"/>
                </a:solidFill>
              </a:rPr>
              <a:t>    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C00000"/>
                </a:solidFill>
              </a:rPr>
              <a:t>Красный цвет согревает, дает много энергии и поднимает настроение. Те, кто постоянно мерзнет зимой и осенью, могут включить "внутреннее отопление", употребляя чай из плодов шиповника, бруснику, свеклу и </a:t>
            </a:r>
            <a:r>
              <a:rPr lang="ru-RU" dirty="0" err="1" smtClean="0">
                <a:solidFill>
                  <a:srgbClr val="C00000"/>
                </a:solidFill>
              </a:rPr>
              <a:t>краснокачанную</a:t>
            </a:r>
            <a:r>
              <a:rPr lang="ru-RU" dirty="0" smtClean="0">
                <a:solidFill>
                  <a:srgbClr val="C00000"/>
                </a:solidFill>
              </a:rPr>
              <a:t> капусту. Красный растительный пигмент благодаря низкой частоте колебаний и большой длине волны обладает согревающим действием. Кроме того, красный активизирует пищеварение и обмен веществ, этот цвет бодрит, как никакой другой. </a:t>
            </a:r>
          </a:p>
          <a:p>
            <a:endParaRPr lang="ru-RU" dirty="0"/>
          </a:p>
        </p:txBody>
      </p:sp>
      <p:pic>
        <p:nvPicPr>
          <p:cNvPr id="15362" name="Рисунок 1" descr="http://rodn-i-k.narod.ru/cvet/br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0"/>
            <a:ext cx="1357322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Рисунок 2" descr="http://rodn-i-k.narod.ru/cvet/sve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0"/>
            <a:ext cx="1428760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3" descr="http://rodn-i-k.narod.ru/cvet/kap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0"/>
            <a:ext cx="1500198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Рисунок 4" descr="http://rodn-i-k.narod.ru/cvet/hip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0"/>
            <a:ext cx="1500198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Рисунок 5" descr="http://rodn-i-k.narod.ru/cvet/pom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58082" y="0"/>
            <a:ext cx="1428760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3500" i="1" u="sng" dirty="0" smtClean="0">
                <a:solidFill>
                  <a:schemeClr val="accent4">
                    <a:lumMod val="50000"/>
                  </a:schemeClr>
                </a:solidFill>
              </a:rPr>
              <a:t>З Е Л Е Н Ы Й 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    Зеленый цвет - это "законсервированная" жизненная энергия и целительная сила. Хотя зеленый и холодный цвет (как синий и фиолетовый), тем не менее он полезен зимой и осенью. Салаты, зелень, капуста брокколи и т.д. противостоят воспалительным процессам, уничтожают болезнетворные бактерии и, таким образом, защищают от простуды.</a:t>
            </a:r>
          </a:p>
          <a:p>
            <a:endParaRPr lang="ru-RU" dirty="0"/>
          </a:p>
        </p:txBody>
      </p:sp>
      <p:pic>
        <p:nvPicPr>
          <p:cNvPr id="16386" name="Рисунок 11" descr="http://rodn-i-k.narod.ru/cvet/se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0"/>
            <a:ext cx="1500198" cy="1447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Рисунок 12" descr="http://rodn-i-k.narod.ru/cvet/br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0"/>
            <a:ext cx="1714512" cy="1428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13" descr="http://rodn-i-k.narod.ru/cvet/sa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0"/>
            <a:ext cx="1500198" cy="1419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14" descr="http://rodn-i-k.narod.ru/cvet/luk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6644" y="0"/>
            <a:ext cx="1428754" cy="1400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i="1" u="sng" dirty="0" smtClean="0">
                <a:solidFill>
                  <a:schemeClr val="accent5">
                    <a:lumMod val="75000"/>
                  </a:schemeClr>
                </a:solidFill>
              </a:rPr>
              <a:t>О Р А Н Ж Е В Ы Й  </a:t>
            </a: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  Оранжевый снимает спазмы прибавляет сил. Продукты оранжевого цвета - морковь, тыква, апельсины - идеальны для подготовки организма к зиме. Апельсины нейтрализуют яды. Содержащиеся в овощах и фруктах оранжевого цвета каротины защищают клетки. </a:t>
            </a:r>
          </a:p>
          <a:p>
            <a:endParaRPr lang="ru-RU" dirty="0"/>
          </a:p>
        </p:txBody>
      </p:sp>
      <p:pic>
        <p:nvPicPr>
          <p:cNvPr id="17410" name="Рисунок 19" descr="http://rodn-i-k.narod.ru/cvet/mo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0"/>
            <a:ext cx="1714512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Рисунок 20" descr="http://rodn-i-k.narod.ru/cvet/tik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0"/>
            <a:ext cx="1785950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21" descr="http://rodn-i-k.narod.ru/cvet/ape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0"/>
            <a:ext cx="1643074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4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74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174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3500" i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Ж Е Л Т Ы Й  </a:t>
            </a:r>
            <a:endParaRPr lang="ru-RU" sz="3500" u="sng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Желтый наделяет положительной энергией и успокаивает. Когда дни становятся короче, вы можете восполнить недостаток солнца желтыми лакомствами (кукурузой, бананами, манго). Как и солнечный свет, они улучшают настроение, снимают симптомы депрессии, успокаивают нервы. Кроме того, эти продукты содержат много витамина С, повышающего иммунитет. </a:t>
            </a:r>
          </a:p>
          <a:p>
            <a:endParaRPr lang="ru-RU" dirty="0"/>
          </a:p>
        </p:txBody>
      </p:sp>
      <p:pic>
        <p:nvPicPr>
          <p:cNvPr id="18434" name="Рисунок 25" descr="http://rodn-i-k.narod.ru/cvet/kuk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0"/>
            <a:ext cx="1714512" cy="1414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Рисунок 26" descr="http://rodn-i-k.narod.ru/cvet/ba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0"/>
            <a:ext cx="1857388" cy="145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27" descr="http://rodn-i-k.narod.ru/cvet/ma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0"/>
            <a:ext cx="1595442" cy="1395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i="1" u="sng" dirty="0" smtClean="0">
                <a:solidFill>
                  <a:srgbClr val="FFFF00"/>
                </a:solidFill>
              </a:rPr>
              <a:t>Л И М О Н Н Ы Й   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   Лимонный освежает и возвращает здоровье. Продукты нежного желто-зеленого цвета (авокадо, артишоки, оливковое масло) - хорошая профилактика простудных заболеваний. Лимонный цвет способствует отделению слизи, очищает бронхи, укрепляет иммунную систему.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9458" name="Рисунок 31" descr="http://rodn-i-k.narod.ru/cvet/av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0"/>
            <a:ext cx="1571636" cy="1395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Рисунок 32" descr="http://rodn-i-k.narod.ru/cvet/art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0"/>
            <a:ext cx="1571636" cy="1428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33" descr="http://rodn-i-k.narod.ru/cvet/olm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0"/>
            <a:ext cx="1404944" cy="1409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650259">
            <a:off x="-141553" y="689358"/>
            <a:ext cx="8229600" cy="1422769"/>
          </a:xfrm>
        </p:spPr>
        <p:txBody>
          <a:bodyPr>
            <a:noAutofit/>
          </a:bodyPr>
          <a:lstStyle/>
          <a:p>
            <a:r>
              <a:rPr lang="ru-RU" sz="7200" dirty="0" smtClean="0"/>
              <a:t>Будьте здоровы!</a:t>
            </a:r>
            <a:endParaRPr lang="ru-RU" sz="7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20489685">
            <a:off x="1471705" y="1975809"/>
            <a:ext cx="7276284" cy="398508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482" name="Picture 2" descr="Картинка 2 из 83915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2000240"/>
            <a:ext cx="5429288" cy="4238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9698" name="Picture 2" descr="http://im3-tub.yandex.net/i?id=78272320&amp;tov=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571480"/>
            <a:ext cx="2071702" cy="2286016"/>
          </a:xfrm>
          <a:prstGeom prst="rect">
            <a:avLst/>
          </a:prstGeom>
          <a:noFill/>
        </p:spPr>
      </p:pic>
      <p:pic>
        <p:nvPicPr>
          <p:cNvPr id="29700" name="Picture 4" descr="http://im2-tub.yandex.net/i?id=17725687&amp;tov=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571480"/>
            <a:ext cx="2000264" cy="2286016"/>
          </a:xfrm>
          <a:prstGeom prst="rect">
            <a:avLst/>
          </a:prstGeom>
          <a:noFill/>
        </p:spPr>
      </p:pic>
      <p:pic>
        <p:nvPicPr>
          <p:cNvPr id="29702" name="Picture 6" descr="http://im2-tub.yandex.net/i?id=11586357&amp;tov=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3429000"/>
            <a:ext cx="2000264" cy="2357454"/>
          </a:xfrm>
          <a:prstGeom prst="rect">
            <a:avLst/>
          </a:prstGeom>
          <a:noFill/>
        </p:spPr>
      </p:pic>
      <p:pic>
        <p:nvPicPr>
          <p:cNvPr id="29704" name="Picture 8" descr="http://im7-tub.yandex.net/i?id=47038349&amp;tov=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3429000"/>
            <a:ext cx="1976444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22" name="Picture 2" descr="http://im2-tub.yandex.net/i?id=12586902&amp;tov=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928670"/>
            <a:ext cx="6429420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Картинка 13 из 284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000240"/>
            <a:ext cx="4357718" cy="4071966"/>
          </a:xfrm>
          <a:prstGeom prst="rect">
            <a:avLst/>
          </a:prstGeom>
          <a:noFill/>
        </p:spPr>
      </p:pic>
      <p:pic>
        <p:nvPicPr>
          <p:cNvPr id="31748" name="Picture 4" descr="Картинка 3 из 15808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357166"/>
            <a:ext cx="3786214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Картинка 72 из 1910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786058"/>
            <a:ext cx="7429552" cy="33718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2774" name="Picture 6" descr="http://im2-tub.yandex.net/i?id=15327984&amp;tov=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2500306"/>
            <a:ext cx="1428750" cy="1143000"/>
          </a:xfrm>
          <a:prstGeom prst="rect">
            <a:avLst/>
          </a:prstGeom>
          <a:noFill/>
        </p:spPr>
      </p:pic>
      <p:pic>
        <p:nvPicPr>
          <p:cNvPr id="32776" name="Picture 8" descr="http://im2-tub.yandex.net/i?id=88835635&amp;tov=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2928934"/>
            <a:ext cx="1352550" cy="1047751"/>
          </a:xfrm>
          <a:prstGeom prst="rect">
            <a:avLst/>
          </a:prstGeom>
          <a:noFill/>
        </p:spPr>
      </p:pic>
      <p:pic>
        <p:nvPicPr>
          <p:cNvPr id="32778" name="Picture 10" descr="http://im0-tub.yandex.net/i?id=168612684&amp;tov=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2928934"/>
            <a:ext cx="1409700" cy="819151"/>
          </a:xfrm>
          <a:prstGeom prst="rect">
            <a:avLst/>
          </a:prstGeom>
          <a:noFill/>
        </p:spPr>
      </p:pic>
      <p:pic>
        <p:nvPicPr>
          <p:cNvPr id="32780" name="Picture 12" descr="http://im6-tub.yandex.net/i?id=15135452&amp;tov=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2428868"/>
            <a:ext cx="1428750" cy="1166814"/>
          </a:xfrm>
          <a:prstGeom prst="rect">
            <a:avLst/>
          </a:prstGeom>
          <a:noFill/>
        </p:spPr>
      </p:pic>
      <p:pic>
        <p:nvPicPr>
          <p:cNvPr id="32782" name="Picture 14" descr="http://im0-tub.yandex.net/i?id=20468819&amp;tov=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117927">
            <a:off x="7500958" y="2571744"/>
            <a:ext cx="942975" cy="1428750"/>
          </a:xfrm>
          <a:prstGeom prst="rect">
            <a:avLst/>
          </a:prstGeom>
          <a:noFill/>
        </p:spPr>
      </p:pic>
      <p:pic>
        <p:nvPicPr>
          <p:cNvPr id="32784" name="Picture 16" descr="http://im8-tub.yandex.net/i?id=80030161&amp;tov=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9916128">
            <a:off x="642910" y="2714620"/>
            <a:ext cx="1428750" cy="1076325"/>
          </a:xfrm>
          <a:prstGeom prst="rect">
            <a:avLst/>
          </a:prstGeom>
          <a:noFill/>
        </p:spPr>
      </p:pic>
      <p:pic>
        <p:nvPicPr>
          <p:cNvPr id="32786" name="Picture 18" descr="http://im0-tub.yandex.net/i?id=118345335&amp;tov=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57620" y="1285860"/>
            <a:ext cx="1928826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i="1" smtClean="0"/>
              <a:t>Белки</a:t>
            </a:r>
            <a:endParaRPr lang="ru-RU" sz="88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3796" name="Picture 4" descr="http://im7-tub.yandex.net/i?id=9165098&amp;tov=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00174"/>
            <a:ext cx="2643206" cy="2500330"/>
          </a:xfrm>
          <a:prstGeom prst="rect">
            <a:avLst/>
          </a:prstGeom>
          <a:noFill/>
        </p:spPr>
      </p:pic>
      <p:pic>
        <p:nvPicPr>
          <p:cNvPr id="33794" name="Picture 2" descr="Картинка 15 из 116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3857628"/>
            <a:ext cx="3429024" cy="2433632"/>
          </a:xfrm>
          <a:prstGeom prst="rect">
            <a:avLst/>
          </a:prstGeom>
          <a:noFill/>
        </p:spPr>
      </p:pic>
      <p:pic>
        <p:nvPicPr>
          <p:cNvPr id="33798" name="Picture 6" descr="Картинка 1 из 26110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1643050"/>
            <a:ext cx="3933817" cy="2600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i="1" dirty="0" smtClean="0"/>
              <a:t>Углеводы</a:t>
            </a:r>
            <a:endParaRPr lang="ru-RU" sz="88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4818" name="Picture 2" descr="Картинка 1 из 526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571876"/>
            <a:ext cx="2714644" cy="2357454"/>
          </a:xfrm>
          <a:prstGeom prst="rect">
            <a:avLst/>
          </a:prstGeom>
          <a:noFill/>
        </p:spPr>
      </p:pic>
      <p:pic>
        <p:nvPicPr>
          <p:cNvPr id="34820" name="Picture 4" descr="Картинка 9 из 526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3500438"/>
            <a:ext cx="2643206" cy="2428892"/>
          </a:xfrm>
          <a:prstGeom prst="rect">
            <a:avLst/>
          </a:prstGeom>
          <a:noFill/>
        </p:spPr>
      </p:pic>
      <p:pic>
        <p:nvPicPr>
          <p:cNvPr id="34822" name="Picture 6" descr="http://im2-tub.yandex.net/i?id=155093595&amp;tov=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1500174"/>
            <a:ext cx="3500462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i="1" dirty="0" smtClean="0"/>
              <a:t>Жиры</a:t>
            </a:r>
            <a:endParaRPr lang="ru-RU" sz="88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5842" name="Picture 2" descr="Картинка 3 из 13325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357298"/>
            <a:ext cx="3324225" cy="3810000"/>
          </a:xfrm>
          <a:prstGeom prst="rect">
            <a:avLst/>
          </a:prstGeom>
          <a:noFill/>
        </p:spPr>
      </p:pic>
      <p:pic>
        <p:nvPicPr>
          <p:cNvPr id="35844" name="Picture 4" descr="Картинка 13 из 13325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1714488"/>
            <a:ext cx="4800600" cy="2667001"/>
          </a:xfrm>
          <a:prstGeom prst="rect">
            <a:avLst/>
          </a:prstGeom>
          <a:noFill/>
        </p:spPr>
      </p:pic>
      <p:pic>
        <p:nvPicPr>
          <p:cNvPr id="35846" name="Picture 6" descr="Картинка 55 из 13325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7620" y="4357694"/>
            <a:ext cx="3571900" cy="23383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i="1" dirty="0" smtClean="0"/>
              <a:t>Витамины</a:t>
            </a:r>
            <a:endParaRPr lang="ru-RU" sz="88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7890" name="Picture 2" descr="Картинка 3 из 12861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643050"/>
            <a:ext cx="6286544" cy="4167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Летний дождь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Летний дождь</Template>
  <TotalTime>225</TotalTime>
  <Words>48</Words>
  <Application>Microsoft Office PowerPoint</Application>
  <PresentationFormat>Экран (4:3)</PresentationFormat>
  <Paragraphs>17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Летний дождь</vt:lpstr>
      <vt:lpstr>Как правильно есть</vt:lpstr>
      <vt:lpstr>Слайд 2</vt:lpstr>
      <vt:lpstr>Слайд 3</vt:lpstr>
      <vt:lpstr>Слайд 4</vt:lpstr>
      <vt:lpstr>Слайд 5</vt:lpstr>
      <vt:lpstr>Белки</vt:lpstr>
      <vt:lpstr>Углеводы</vt:lpstr>
      <vt:lpstr>Жиры</vt:lpstr>
      <vt:lpstr>Витамины</vt:lpstr>
      <vt:lpstr>Вода</vt:lpstr>
      <vt:lpstr>Слайд 11</vt:lpstr>
      <vt:lpstr>Слайд 12</vt:lpstr>
      <vt:lpstr>Слайд 13</vt:lpstr>
      <vt:lpstr>Слайд 14</vt:lpstr>
      <vt:lpstr>Слайд 15</vt:lpstr>
      <vt:lpstr>Будьте здоровы!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Летний дождь</dc:title>
  <dc:creator>Admin</dc:creator>
  <cp:lastModifiedBy>Admin</cp:lastModifiedBy>
  <cp:revision>26</cp:revision>
  <dcterms:created xsi:type="dcterms:W3CDTF">2010-02-08T18:12:11Z</dcterms:created>
  <dcterms:modified xsi:type="dcterms:W3CDTF">2011-01-17T17:57:55Z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TC300076291049</vt:lpwstr>
  </property>
</Properties>
</file>