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  <p:sldMasterId id="2147483770" r:id="rId4"/>
    <p:sldMasterId id="2147483783" r:id="rId5"/>
    <p:sldMasterId id="2147483796" r:id="rId6"/>
    <p:sldMasterId id="2147483809" r:id="rId7"/>
  </p:sldMasterIdLst>
  <p:sldIdLst>
    <p:sldId id="256" r:id="rId8"/>
    <p:sldId id="271" r:id="rId9"/>
    <p:sldId id="273" r:id="rId10"/>
    <p:sldId id="274" r:id="rId11"/>
    <p:sldId id="257" r:id="rId12"/>
    <p:sldId id="258" r:id="rId13"/>
    <p:sldId id="259" r:id="rId14"/>
    <p:sldId id="260" r:id="rId15"/>
    <p:sldId id="261" r:id="rId16"/>
    <p:sldId id="262" r:id="rId17"/>
    <p:sldId id="277" r:id="rId18"/>
    <p:sldId id="276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BBAE-5A7F-443C-910B-4C42EC00464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9C10FA3-9056-42DC-8DBD-A5B278A47CA8}" type="slidenum">
              <a:rPr lang="ru-RU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2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E18F-D95F-4223-8E73-DA98F5AB66F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D511-849B-4CF4-A495-52A3B86E196C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357A-AF4C-4370-AB4D-5CF6C8D8E4C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A4C7-0835-4587-ADE9-CE67CCD35FD5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5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C6A5-DF92-4D04-8C98-BAB80542C15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1672-FFA6-4BBA-8C28-4B083A7A26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39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57AC-4D6C-42FB-BF1B-6F07284DD8D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1DB2-09AF-4FA2-8880-AF2A7F75ACD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3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D7F6-7ABD-4B93-990F-6FF683F24B1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3E80-E7E9-46B9-B547-435E891475B0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77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FF0B-3297-476A-9E1D-0D28DE4500B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D37C-AEE7-4324-BC13-E9903D72D0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37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B04B-FC70-4456-83D6-02E5EAEB1845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D8CF-C71F-4C13-9024-E64E0909C321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87-DC68-46CF-8A41-A031233C44DA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B84B-C038-4458-A69F-59EC8AC8FC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31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EADA-2B24-4ED7-ACAB-76613E8287E1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B9B5-5C28-407F-AC38-9D6D47CBB1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66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6AD3-A2A2-47DD-BD84-CF1ADBC9793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0A7C-A0C3-4F0D-A68C-BA46719B72D8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75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A9F4-5535-4A04-AFE1-A9D6967E022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9919-B802-4FE8-B4DB-7EF7D5A98496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64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BBAE-5A7F-443C-910B-4C42EC00464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9C10FA3-9056-42DC-8DBD-A5B278A47CA8}" type="slidenum">
              <a:rPr lang="ru-RU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0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E18F-D95F-4223-8E73-DA98F5AB66F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D511-849B-4CF4-A495-52A3B86E196C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52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357A-AF4C-4370-AB4D-5CF6C8D8E4C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A4C7-0835-4587-ADE9-CE67CCD35FD5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23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C6A5-DF92-4D04-8C98-BAB80542C15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1672-FFA6-4BBA-8C28-4B083A7A26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5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57AC-4D6C-42FB-BF1B-6F07284DD8D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1DB2-09AF-4FA2-8880-AF2A7F75ACD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00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D7F6-7ABD-4B93-990F-6FF683F24B1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3E80-E7E9-46B9-B547-435E891475B0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FF0B-3297-476A-9E1D-0D28DE4500B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D37C-AEE7-4324-BC13-E9903D72D0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63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B04B-FC70-4456-83D6-02E5EAEB1845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D8CF-C71F-4C13-9024-E64E0909C321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27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87-DC68-46CF-8A41-A031233C44DA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B84B-C038-4458-A69F-59EC8AC8FC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2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EADA-2B24-4ED7-ACAB-76613E8287E1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B9B5-5C28-407F-AC38-9D6D47CBB1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6AD3-A2A2-47DD-BD84-CF1ADBC9793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0A7C-A0C3-4F0D-A68C-BA46719B72D8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2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A9F4-5535-4A04-AFE1-A9D6967E022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9919-B802-4FE8-B4DB-7EF7D5A98496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2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BBAE-5A7F-443C-910B-4C42EC00464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9C10FA3-9056-42DC-8DBD-A5B278A47CA8}" type="slidenum">
              <a:rPr lang="ru-RU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72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E18F-D95F-4223-8E73-DA98F5AB66F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D511-849B-4CF4-A495-52A3B86E196C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57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357A-AF4C-4370-AB4D-5CF6C8D8E4C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A4C7-0835-4587-ADE9-CE67CCD35FD5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05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C6A5-DF92-4D04-8C98-BAB80542C15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1672-FFA6-4BBA-8C28-4B083A7A26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6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57AC-4D6C-42FB-BF1B-6F07284DD8D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1DB2-09AF-4FA2-8880-AF2A7F75ACD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91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D7F6-7ABD-4B93-990F-6FF683F24B1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3E80-E7E9-46B9-B547-435E891475B0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FF0B-3297-476A-9E1D-0D28DE4500B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D37C-AEE7-4324-BC13-E9903D72D0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5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B04B-FC70-4456-83D6-02E5EAEB1845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D8CF-C71F-4C13-9024-E64E0909C321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15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87-DC68-46CF-8A41-A031233C44DA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B84B-C038-4458-A69F-59EC8AC8FC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EADA-2B24-4ED7-ACAB-76613E8287E1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B9B5-5C28-407F-AC38-9D6D47CBB1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67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6AD3-A2A2-47DD-BD84-CF1ADBC9793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0A7C-A0C3-4F0D-A68C-BA46719B72D8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80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A9F4-5535-4A04-AFE1-A9D6967E022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9919-B802-4FE8-B4DB-7EF7D5A98496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52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BBAE-5A7F-443C-910B-4C42EC00464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9C10FA3-9056-42DC-8DBD-A5B278A47CA8}" type="slidenum">
              <a:rPr lang="ru-RU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9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E18F-D95F-4223-8E73-DA98F5AB66F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D511-849B-4CF4-A495-52A3B86E196C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357A-AF4C-4370-AB4D-5CF6C8D8E4C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A4C7-0835-4587-ADE9-CE67CCD35FD5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98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C6A5-DF92-4D04-8C98-BAB80542C15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1672-FFA6-4BBA-8C28-4B083A7A26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14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57AC-4D6C-42FB-BF1B-6F07284DD8D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1DB2-09AF-4FA2-8880-AF2A7F75ACD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5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D7F6-7ABD-4B93-990F-6FF683F24B1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3E80-E7E9-46B9-B547-435E891475B0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43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FF0B-3297-476A-9E1D-0D28DE4500B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D37C-AEE7-4324-BC13-E9903D72D0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8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B04B-FC70-4456-83D6-02E5EAEB1845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D8CF-C71F-4C13-9024-E64E0909C321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57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87-DC68-46CF-8A41-A031233C44DA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B84B-C038-4458-A69F-59EC8AC8FC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77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EADA-2B24-4ED7-ACAB-76613E8287E1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B9B5-5C28-407F-AC38-9D6D47CBB1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45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6AD3-A2A2-47DD-BD84-CF1ADBC9793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0A7C-A0C3-4F0D-A68C-BA46719B72D8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53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A9F4-5535-4A04-AFE1-A9D6967E022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9919-B802-4FE8-B4DB-7EF7D5A98496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4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BBAE-5A7F-443C-910B-4C42EC00464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9C10FA3-9056-42DC-8DBD-A5B278A47CA8}" type="slidenum">
              <a:rPr lang="ru-RU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04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E18F-D95F-4223-8E73-DA98F5AB66F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D511-849B-4CF4-A495-52A3B86E196C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31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357A-AF4C-4370-AB4D-5CF6C8D8E4C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A4C7-0835-4587-ADE9-CE67CCD35FD5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79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C6A5-DF92-4D04-8C98-BAB80542C15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1672-FFA6-4BBA-8C28-4B083A7A26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34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57AC-4D6C-42FB-BF1B-6F07284DD8D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1DB2-09AF-4FA2-8880-AF2A7F75ACD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549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D7F6-7ABD-4B93-990F-6FF683F24B1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3E80-E7E9-46B9-B547-435E891475B0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574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FF0B-3297-476A-9E1D-0D28DE4500B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D37C-AEE7-4324-BC13-E9903D72D0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16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B04B-FC70-4456-83D6-02E5EAEB1845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D8CF-C71F-4C13-9024-E64E0909C321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1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87-DC68-46CF-8A41-A031233C44DA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B84B-C038-4458-A69F-59EC8AC8FC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5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EADA-2B24-4ED7-ACAB-76613E8287E1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B9B5-5C28-407F-AC38-9D6D47CBB1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6AD3-A2A2-47DD-BD84-CF1ADBC9793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0A7C-A0C3-4F0D-A68C-BA46719B72D8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642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A9F4-5535-4A04-AFE1-A9D6967E022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9919-B802-4FE8-B4DB-7EF7D5A98496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97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BBAE-5A7F-443C-910B-4C42EC00464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9C10FA3-9056-42DC-8DBD-A5B278A47CA8}" type="slidenum">
              <a:rPr lang="ru-RU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13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E18F-D95F-4223-8E73-DA98F5AB66F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D511-849B-4CF4-A495-52A3B86E196C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6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357A-AF4C-4370-AB4D-5CF6C8D8E4C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A4C7-0835-4587-ADE9-CE67CCD35FD5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040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C6A5-DF92-4D04-8C98-BAB80542C15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1672-FFA6-4BBA-8C28-4B083A7A26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57AC-4D6C-42FB-BF1B-6F07284DD8D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1DB2-09AF-4FA2-8880-AF2A7F75ACD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76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D7F6-7ABD-4B93-990F-6FF683F24B17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3E80-E7E9-46B9-B547-435E891475B0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01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FF0B-3297-476A-9E1D-0D28DE4500BB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D37C-AEE7-4324-BC13-E9903D72D08B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28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B04B-FC70-4456-83D6-02E5EAEB1845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D8CF-C71F-4C13-9024-E64E0909C321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4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87-DC68-46CF-8A41-A031233C44DA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B84B-C038-4458-A69F-59EC8AC8FC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23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EADA-2B24-4ED7-ACAB-76613E8287E1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B9B5-5C28-407F-AC38-9D6D47CBB1A4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330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6AD3-A2A2-47DD-BD84-CF1ADBC9793F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0A7C-A0C3-4F0D-A68C-BA46719B72D8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706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A9F4-5535-4A04-AFE1-A9D6967E022E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9919-B802-4FE8-B4DB-7EF7D5A98496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8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ECD629-52DF-46C3-A2F0-0658EF40AFE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6F331F-7639-4D80-8925-E84E40A7C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9C52E2-AEDD-410F-932F-D58FA1B6DDF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AB928A-37F3-493F-9B2F-73B4509A8D7E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9C52E2-AEDD-410F-932F-D58FA1B6DDF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AB928A-37F3-493F-9B2F-73B4509A8D7E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5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9C52E2-AEDD-410F-932F-D58FA1B6DDF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AB928A-37F3-493F-9B2F-73B4509A8D7E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8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9C52E2-AEDD-410F-932F-D58FA1B6DDF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AB928A-37F3-493F-9B2F-73B4509A8D7E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9C52E2-AEDD-410F-932F-D58FA1B6DDF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AB928A-37F3-493F-9B2F-73B4509A8D7E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9C52E2-AEDD-410F-932F-D58FA1B6DDF3}" type="datetimeFigureOut">
              <a:rPr lang="ru-RU">
                <a:solidFill>
                  <a:srgbClr val="564B3C"/>
                </a:solidFill>
              </a:rPr>
              <a:pPr>
                <a:defRPr/>
              </a:pPr>
              <a:t>27.02.2013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AB928A-37F3-493F-9B2F-73B4509A8D7E}" type="slidenum">
              <a:rPr lang="ru-RU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6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664298" y="1052736"/>
            <a:ext cx="7200800" cy="36724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5445224"/>
            <a:ext cx="7416824" cy="1296144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</a:rPr>
              <a:t>3 класс</a:t>
            </a:r>
          </a:p>
          <a:p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</a:rPr>
              <a:t>МАТЕМАТИКА</a:t>
            </a:r>
          </a:p>
          <a:p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</a:rPr>
              <a:t>УМК «Начальная школа ХХ</a:t>
            </a:r>
            <a:r>
              <a:rPr lang="en-US" sz="5600" b="1" dirty="0">
                <a:solidFill>
                  <a:schemeClr val="tx1"/>
                </a:solidFill>
                <a:latin typeface="Times New Roman"/>
                <a:ea typeface="Times New Roman"/>
              </a:rPr>
              <a:t>I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</a:rPr>
              <a:t> века»</a:t>
            </a:r>
          </a:p>
          <a:p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</a:rPr>
              <a:t>Технологическая карта </a:t>
            </a:r>
            <a:endParaRPr lang="en-US" sz="5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ru-RU" sz="5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Авторы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</a:rPr>
              <a:t>разработки: : Болдырева И.А., Зимник Н.А., Петрова О.В., Сидорова С.В </a:t>
            </a:r>
            <a:r>
              <a:rPr lang="ru-RU" sz="5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5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2132856"/>
            <a:ext cx="6629400" cy="1304925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Times New Roman"/>
              </a:rPr>
              <a:t>Умножение  многозначного числа на однозначное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  <a:ea typeface="Times New Roman"/>
              </a:rPr>
              <a:t>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116632"/>
            <a:ext cx="9036496" cy="165618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Autofit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en-US" sz="2400" b="1" i="1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400" b="1" i="1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i="1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  <a:t>   </a:t>
            </a:r>
            <a:r>
              <a:rPr lang="ru-RU" sz="2400" b="1" i="1" cap="none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Алгоритм </a:t>
            </a:r>
            <a:r>
              <a:rPr lang="ru-RU" sz="2400" b="1" i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письменного умножения трехзначного числа на однозначное</a:t>
            </a:r>
            <a:r>
              <a:rPr lang="ru-RU" sz="2400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/>
            </a:r>
            <a:br>
              <a:rPr lang="ru-RU" sz="2400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</a:br>
            <a:r>
              <a:rPr lang="ru-RU" sz="2400" b="1" i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с переходом через разряд</a:t>
            </a:r>
            <a:r>
              <a:rPr lang="ru-RU" sz="2400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/>
            </a:r>
            <a:br>
              <a:rPr lang="ru-RU" sz="2400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</a:b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spcAft>
                <a:spcPts val="0"/>
              </a:spcAft>
              <a:buNone/>
            </a:pPr>
            <a:r>
              <a:rPr lang="en-US" i="1" dirty="0" smtClean="0">
                <a:latin typeface="Times New Roman"/>
                <a:ea typeface="Times New Roman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Чтобы 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трехзначное число  </a:t>
            </a:r>
            <a:endParaRPr lang="ru-RU" b="1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11430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	умножить 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на однозначное число, надо:</a:t>
            </a:r>
          </a:p>
          <a:p>
            <a:pPr marL="41148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. Написать второй множитель под первым так, чтобы единицы были под единицами.</a:t>
            </a:r>
          </a:p>
          <a:p>
            <a:pPr marL="41148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2.Умножить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единицы и написать единицы под единицами, а десятки запомнить.</a:t>
            </a:r>
          </a:p>
          <a:p>
            <a:pPr marL="41148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3.Умножить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десятки и  к полученному числу прибавить число десятков, которое запоминали, и написать полученное число под десятками.</a:t>
            </a:r>
          </a:p>
          <a:p>
            <a:pPr marL="41148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4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. Умножить сотни и написать полученное число под сотнями.</a:t>
            </a:r>
          </a:p>
          <a:p>
            <a:pPr marL="41148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5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. Назвать ответ.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89500"/>
            <a:ext cx="12128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4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3586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1092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42570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48372"/>
            <a:ext cx="45116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97" y="764442"/>
            <a:ext cx="1090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42" y="673663"/>
            <a:ext cx="1090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9945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маме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096" y="1994570"/>
            <a:ext cx="120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бабушке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0442" y="1855055"/>
            <a:ext cx="116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сестре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385888"/>
            <a:ext cx="2925763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54923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4417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0861" y="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7088" y="-527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624653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69269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902677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1737687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3" y="4545380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85" y="5101691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5227" y="323364"/>
            <a:ext cx="478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24" y="-236719"/>
            <a:ext cx="20796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олилиния 21"/>
          <p:cNvSpPr/>
          <p:nvPr/>
        </p:nvSpPr>
        <p:spPr>
          <a:xfrm>
            <a:off x="1779104" y="3906078"/>
            <a:ext cx="7036905" cy="2661487"/>
          </a:xfrm>
          <a:custGeom>
            <a:avLst/>
            <a:gdLst>
              <a:gd name="connsiteX0" fmla="*/ 467139 w 7036905"/>
              <a:gd name="connsiteY0" fmla="*/ 2405270 h 2661487"/>
              <a:gd name="connsiteX1" fmla="*/ 824948 w 7036905"/>
              <a:gd name="connsiteY1" fmla="*/ 2405270 h 2661487"/>
              <a:gd name="connsiteX2" fmla="*/ 934279 w 7036905"/>
              <a:gd name="connsiteY2" fmla="*/ 2435087 h 2661487"/>
              <a:gd name="connsiteX3" fmla="*/ 983974 w 7036905"/>
              <a:gd name="connsiteY3" fmla="*/ 2445026 h 2661487"/>
              <a:gd name="connsiteX4" fmla="*/ 1063487 w 7036905"/>
              <a:gd name="connsiteY4" fmla="*/ 2474844 h 2661487"/>
              <a:gd name="connsiteX5" fmla="*/ 1093305 w 7036905"/>
              <a:gd name="connsiteY5" fmla="*/ 2484783 h 2661487"/>
              <a:gd name="connsiteX6" fmla="*/ 1083366 w 7036905"/>
              <a:gd name="connsiteY6" fmla="*/ 2534479 h 2661487"/>
              <a:gd name="connsiteX7" fmla="*/ 1053548 w 7036905"/>
              <a:gd name="connsiteY7" fmla="*/ 2554357 h 2661487"/>
              <a:gd name="connsiteX8" fmla="*/ 685800 w 7036905"/>
              <a:gd name="connsiteY8" fmla="*/ 2544418 h 2661487"/>
              <a:gd name="connsiteX9" fmla="*/ 596348 w 7036905"/>
              <a:gd name="connsiteY9" fmla="*/ 2524539 h 2661487"/>
              <a:gd name="connsiteX10" fmla="*/ 437322 w 7036905"/>
              <a:gd name="connsiteY10" fmla="*/ 2514600 h 2661487"/>
              <a:gd name="connsiteX11" fmla="*/ 278296 w 7036905"/>
              <a:gd name="connsiteY11" fmla="*/ 2494722 h 2661487"/>
              <a:gd name="connsiteX12" fmla="*/ 228600 w 7036905"/>
              <a:gd name="connsiteY12" fmla="*/ 2484783 h 2661487"/>
              <a:gd name="connsiteX13" fmla="*/ 139148 w 7036905"/>
              <a:gd name="connsiteY13" fmla="*/ 2474844 h 2661487"/>
              <a:gd name="connsiteX14" fmla="*/ 59635 w 7036905"/>
              <a:gd name="connsiteY14" fmla="*/ 2454965 h 2661487"/>
              <a:gd name="connsiteX15" fmla="*/ 19879 w 7036905"/>
              <a:gd name="connsiteY15" fmla="*/ 2385392 h 2661487"/>
              <a:gd name="connsiteX16" fmla="*/ 0 w 7036905"/>
              <a:gd name="connsiteY16" fmla="*/ 2315818 h 2661487"/>
              <a:gd name="connsiteX17" fmla="*/ 9939 w 7036905"/>
              <a:gd name="connsiteY17" fmla="*/ 2266122 h 2661487"/>
              <a:gd name="connsiteX18" fmla="*/ 39757 w 7036905"/>
              <a:gd name="connsiteY18" fmla="*/ 2256183 h 2661487"/>
              <a:gd name="connsiteX19" fmla="*/ 79513 w 7036905"/>
              <a:gd name="connsiteY19" fmla="*/ 2236305 h 2661487"/>
              <a:gd name="connsiteX20" fmla="*/ 337931 w 7036905"/>
              <a:gd name="connsiteY20" fmla="*/ 2246244 h 2661487"/>
              <a:gd name="connsiteX21" fmla="*/ 655983 w 7036905"/>
              <a:gd name="connsiteY21" fmla="*/ 2256183 h 2661487"/>
              <a:gd name="connsiteX22" fmla="*/ 735496 w 7036905"/>
              <a:gd name="connsiteY22" fmla="*/ 2266122 h 2661487"/>
              <a:gd name="connsiteX23" fmla="*/ 854766 w 7036905"/>
              <a:gd name="connsiteY23" fmla="*/ 2276061 h 2661487"/>
              <a:gd name="connsiteX24" fmla="*/ 1292087 w 7036905"/>
              <a:gd name="connsiteY24" fmla="*/ 2295939 h 2661487"/>
              <a:gd name="connsiteX25" fmla="*/ 1351722 w 7036905"/>
              <a:gd name="connsiteY25" fmla="*/ 2305879 h 2661487"/>
              <a:gd name="connsiteX26" fmla="*/ 1391479 w 7036905"/>
              <a:gd name="connsiteY26" fmla="*/ 2315818 h 2661487"/>
              <a:gd name="connsiteX27" fmla="*/ 1441174 w 7036905"/>
              <a:gd name="connsiteY27" fmla="*/ 2325757 h 2661487"/>
              <a:gd name="connsiteX28" fmla="*/ 1451113 w 7036905"/>
              <a:gd name="connsiteY28" fmla="*/ 2435087 h 2661487"/>
              <a:gd name="connsiteX29" fmla="*/ 1411357 w 7036905"/>
              <a:gd name="connsiteY29" fmla="*/ 2454965 h 2661487"/>
              <a:gd name="connsiteX30" fmla="*/ 1292087 w 7036905"/>
              <a:gd name="connsiteY30" fmla="*/ 2474844 h 2661487"/>
              <a:gd name="connsiteX31" fmla="*/ 934279 w 7036905"/>
              <a:gd name="connsiteY31" fmla="*/ 2464905 h 2661487"/>
              <a:gd name="connsiteX32" fmla="*/ 854766 w 7036905"/>
              <a:gd name="connsiteY32" fmla="*/ 2435087 h 2661487"/>
              <a:gd name="connsiteX33" fmla="*/ 775253 w 7036905"/>
              <a:gd name="connsiteY33" fmla="*/ 2375452 h 2661487"/>
              <a:gd name="connsiteX34" fmla="*/ 735496 w 7036905"/>
              <a:gd name="connsiteY34" fmla="*/ 2325757 h 2661487"/>
              <a:gd name="connsiteX35" fmla="*/ 725557 w 7036905"/>
              <a:gd name="connsiteY35" fmla="*/ 2295939 h 2661487"/>
              <a:gd name="connsiteX36" fmla="*/ 775253 w 7036905"/>
              <a:gd name="connsiteY36" fmla="*/ 2266122 h 2661487"/>
              <a:gd name="connsiteX37" fmla="*/ 874644 w 7036905"/>
              <a:gd name="connsiteY37" fmla="*/ 2256183 h 2661487"/>
              <a:gd name="connsiteX38" fmla="*/ 1202635 w 7036905"/>
              <a:gd name="connsiteY38" fmla="*/ 2266122 h 2661487"/>
              <a:gd name="connsiteX39" fmla="*/ 1272209 w 7036905"/>
              <a:gd name="connsiteY39" fmla="*/ 2276061 h 2661487"/>
              <a:gd name="connsiteX40" fmla="*/ 1341783 w 7036905"/>
              <a:gd name="connsiteY40" fmla="*/ 2295939 h 2661487"/>
              <a:gd name="connsiteX41" fmla="*/ 1361661 w 7036905"/>
              <a:gd name="connsiteY41" fmla="*/ 2315818 h 2661487"/>
              <a:gd name="connsiteX42" fmla="*/ 1321905 w 7036905"/>
              <a:gd name="connsiteY42" fmla="*/ 2365513 h 2661487"/>
              <a:gd name="connsiteX43" fmla="*/ 1282148 w 7036905"/>
              <a:gd name="connsiteY43" fmla="*/ 2385392 h 2661487"/>
              <a:gd name="connsiteX44" fmla="*/ 665922 w 7036905"/>
              <a:gd name="connsiteY44" fmla="*/ 2375452 h 2661487"/>
              <a:gd name="connsiteX45" fmla="*/ 616226 w 7036905"/>
              <a:gd name="connsiteY45" fmla="*/ 2365513 h 2661487"/>
              <a:gd name="connsiteX46" fmla="*/ 596348 w 7036905"/>
              <a:gd name="connsiteY46" fmla="*/ 2335696 h 2661487"/>
              <a:gd name="connsiteX47" fmla="*/ 566531 w 7036905"/>
              <a:gd name="connsiteY47" fmla="*/ 2315818 h 2661487"/>
              <a:gd name="connsiteX48" fmla="*/ 546653 w 7036905"/>
              <a:gd name="connsiteY48" fmla="*/ 2295939 h 2661487"/>
              <a:gd name="connsiteX49" fmla="*/ 526774 w 7036905"/>
              <a:gd name="connsiteY49" fmla="*/ 2236305 h 2661487"/>
              <a:gd name="connsiteX50" fmla="*/ 536713 w 7036905"/>
              <a:gd name="connsiteY50" fmla="*/ 2057400 h 2661487"/>
              <a:gd name="connsiteX51" fmla="*/ 546653 w 7036905"/>
              <a:gd name="connsiteY51" fmla="*/ 2027583 h 2661487"/>
              <a:gd name="connsiteX52" fmla="*/ 586409 w 7036905"/>
              <a:gd name="connsiteY52" fmla="*/ 1888435 h 2661487"/>
              <a:gd name="connsiteX53" fmla="*/ 596348 w 7036905"/>
              <a:gd name="connsiteY53" fmla="*/ 1818861 h 2661487"/>
              <a:gd name="connsiteX54" fmla="*/ 626166 w 7036905"/>
              <a:gd name="connsiteY54" fmla="*/ 1709531 h 2661487"/>
              <a:gd name="connsiteX55" fmla="*/ 636105 w 7036905"/>
              <a:gd name="connsiteY55" fmla="*/ 1669774 h 2661487"/>
              <a:gd name="connsiteX56" fmla="*/ 655983 w 7036905"/>
              <a:gd name="connsiteY56" fmla="*/ 1610139 h 2661487"/>
              <a:gd name="connsiteX57" fmla="*/ 675861 w 7036905"/>
              <a:gd name="connsiteY57" fmla="*/ 1550505 h 2661487"/>
              <a:gd name="connsiteX58" fmla="*/ 705679 w 7036905"/>
              <a:gd name="connsiteY58" fmla="*/ 1431235 h 2661487"/>
              <a:gd name="connsiteX59" fmla="*/ 735496 w 7036905"/>
              <a:gd name="connsiteY59" fmla="*/ 1331844 h 2661487"/>
              <a:gd name="connsiteX60" fmla="*/ 745435 w 7036905"/>
              <a:gd name="connsiteY60" fmla="*/ 1272209 h 2661487"/>
              <a:gd name="connsiteX61" fmla="*/ 755374 w 7036905"/>
              <a:gd name="connsiteY61" fmla="*/ 1232452 h 2661487"/>
              <a:gd name="connsiteX62" fmla="*/ 785192 w 7036905"/>
              <a:gd name="connsiteY62" fmla="*/ 1143000 h 2661487"/>
              <a:gd name="connsiteX63" fmla="*/ 795131 w 7036905"/>
              <a:gd name="connsiteY63" fmla="*/ 1093305 h 2661487"/>
              <a:gd name="connsiteX64" fmla="*/ 815009 w 7036905"/>
              <a:gd name="connsiteY64" fmla="*/ 1063487 h 2661487"/>
              <a:gd name="connsiteX65" fmla="*/ 824948 w 7036905"/>
              <a:gd name="connsiteY65" fmla="*/ 1013792 h 2661487"/>
              <a:gd name="connsiteX66" fmla="*/ 834887 w 7036905"/>
              <a:gd name="connsiteY66" fmla="*/ 974035 h 2661487"/>
              <a:gd name="connsiteX67" fmla="*/ 844826 w 7036905"/>
              <a:gd name="connsiteY67" fmla="*/ 914400 h 2661487"/>
              <a:gd name="connsiteX68" fmla="*/ 864705 w 7036905"/>
              <a:gd name="connsiteY68" fmla="*/ 884583 h 2661487"/>
              <a:gd name="connsiteX69" fmla="*/ 904461 w 7036905"/>
              <a:gd name="connsiteY69" fmla="*/ 824948 h 2661487"/>
              <a:gd name="connsiteX70" fmla="*/ 954157 w 7036905"/>
              <a:gd name="connsiteY70" fmla="*/ 775252 h 2661487"/>
              <a:gd name="connsiteX71" fmla="*/ 974035 w 7036905"/>
              <a:gd name="connsiteY71" fmla="*/ 745435 h 2661487"/>
              <a:gd name="connsiteX72" fmla="*/ 983974 w 7036905"/>
              <a:gd name="connsiteY72" fmla="*/ 715618 h 2661487"/>
              <a:gd name="connsiteX73" fmla="*/ 1003853 w 7036905"/>
              <a:gd name="connsiteY73" fmla="*/ 695739 h 2661487"/>
              <a:gd name="connsiteX74" fmla="*/ 1023731 w 7036905"/>
              <a:gd name="connsiteY74" fmla="*/ 665922 h 2661487"/>
              <a:gd name="connsiteX75" fmla="*/ 1043609 w 7036905"/>
              <a:gd name="connsiteY75" fmla="*/ 626165 h 2661487"/>
              <a:gd name="connsiteX76" fmla="*/ 1063487 w 7036905"/>
              <a:gd name="connsiteY76" fmla="*/ 596348 h 2661487"/>
              <a:gd name="connsiteX77" fmla="*/ 1073426 w 7036905"/>
              <a:gd name="connsiteY77" fmla="*/ 566531 h 2661487"/>
              <a:gd name="connsiteX78" fmla="*/ 1123122 w 7036905"/>
              <a:gd name="connsiteY78" fmla="*/ 496957 h 2661487"/>
              <a:gd name="connsiteX79" fmla="*/ 1143000 w 7036905"/>
              <a:gd name="connsiteY79" fmla="*/ 467139 h 2661487"/>
              <a:gd name="connsiteX80" fmla="*/ 1192696 w 7036905"/>
              <a:gd name="connsiteY80" fmla="*/ 417444 h 2661487"/>
              <a:gd name="connsiteX81" fmla="*/ 1212574 w 7036905"/>
              <a:gd name="connsiteY81" fmla="*/ 387626 h 2661487"/>
              <a:gd name="connsiteX82" fmla="*/ 1222513 w 7036905"/>
              <a:gd name="connsiteY82" fmla="*/ 357809 h 2661487"/>
              <a:gd name="connsiteX83" fmla="*/ 1321905 w 7036905"/>
              <a:gd name="connsiteY83" fmla="*/ 278296 h 2661487"/>
              <a:gd name="connsiteX84" fmla="*/ 1351722 w 7036905"/>
              <a:gd name="connsiteY84" fmla="*/ 258418 h 2661487"/>
              <a:gd name="connsiteX85" fmla="*/ 1371600 w 7036905"/>
              <a:gd name="connsiteY85" fmla="*/ 228600 h 2661487"/>
              <a:gd name="connsiteX86" fmla="*/ 1451113 w 7036905"/>
              <a:gd name="connsiteY86" fmla="*/ 168965 h 2661487"/>
              <a:gd name="connsiteX87" fmla="*/ 1480931 w 7036905"/>
              <a:gd name="connsiteY87" fmla="*/ 159026 h 2661487"/>
              <a:gd name="connsiteX88" fmla="*/ 1540566 w 7036905"/>
              <a:gd name="connsiteY88" fmla="*/ 129209 h 2661487"/>
              <a:gd name="connsiteX89" fmla="*/ 1590261 w 7036905"/>
              <a:gd name="connsiteY89" fmla="*/ 89452 h 2661487"/>
              <a:gd name="connsiteX90" fmla="*/ 1649896 w 7036905"/>
              <a:gd name="connsiteY90" fmla="*/ 59635 h 2661487"/>
              <a:gd name="connsiteX91" fmla="*/ 1679713 w 7036905"/>
              <a:gd name="connsiteY91" fmla="*/ 39757 h 2661487"/>
              <a:gd name="connsiteX92" fmla="*/ 1699592 w 7036905"/>
              <a:gd name="connsiteY92" fmla="*/ 19879 h 2661487"/>
              <a:gd name="connsiteX93" fmla="*/ 1759226 w 7036905"/>
              <a:gd name="connsiteY93" fmla="*/ 9939 h 2661487"/>
              <a:gd name="connsiteX94" fmla="*/ 1798983 w 7036905"/>
              <a:gd name="connsiteY94" fmla="*/ 0 h 2661487"/>
              <a:gd name="connsiteX95" fmla="*/ 3329609 w 7036905"/>
              <a:gd name="connsiteY95" fmla="*/ 9939 h 2661487"/>
              <a:gd name="connsiteX96" fmla="*/ 3409122 w 7036905"/>
              <a:gd name="connsiteY96" fmla="*/ 29818 h 2661487"/>
              <a:gd name="connsiteX97" fmla="*/ 3448879 w 7036905"/>
              <a:gd name="connsiteY97" fmla="*/ 39757 h 2661487"/>
              <a:gd name="connsiteX98" fmla="*/ 3518453 w 7036905"/>
              <a:gd name="connsiteY98" fmla="*/ 49696 h 2661487"/>
              <a:gd name="connsiteX99" fmla="*/ 3558209 w 7036905"/>
              <a:gd name="connsiteY99" fmla="*/ 59635 h 2661487"/>
              <a:gd name="connsiteX100" fmla="*/ 3627783 w 7036905"/>
              <a:gd name="connsiteY100" fmla="*/ 69574 h 2661487"/>
              <a:gd name="connsiteX101" fmla="*/ 3687418 w 7036905"/>
              <a:gd name="connsiteY101" fmla="*/ 79513 h 2661487"/>
              <a:gd name="connsiteX102" fmla="*/ 3717235 w 7036905"/>
              <a:gd name="connsiteY102" fmla="*/ 89452 h 2661487"/>
              <a:gd name="connsiteX103" fmla="*/ 3776870 w 7036905"/>
              <a:gd name="connsiteY103" fmla="*/ 99392 h 2661487"/>
              <a:gd name="connsiteX104" fmla="*/ 3846444 w 7036905"/>
              <a:gd name="connsiteY104" fmla="*/ 139148 h 2661487"/>
              <a:gd name="connsiteX105" fmla="*/ 3876261 w 7036905"/>
              <a:gd name="connsiteY105" fmla="*/ 149087 h 2661487"/>
              <a:gd name="connsiteX106" fmla="*/ 3906079 w 7036905"/>
              <a:gd name="connsiteY106" fmla="*/ 178905 h 2661487"/>
              <a:gd name="connsiteX107" fmla="*/ 3965713 w 7036905"/>
              <a:gd name="connsiteY107" fmla="*/ 218661 h 2661487"/>
              <a:gd name="connsiteX108" fmla="*/ 4015409 w 7036905"/>
              <a:gd name="connsiteY108" fmla="*/ 248479 h 2661487"/>
              <a:gd name="connsiteX109" fmla="*/ 4065105 w 7036905"/>
              <a:gd name="connsiteY109" fmla="*/ 308113 h 2661487"/>
              <a:gd name="connsiteX110" fmla="*/ 4104861 w 7036905"/>
              <a:gd name="connsiteY110" fmla="*/ 367748 h 2661487"/>
              <a:gd name="connsiteX111" fmla="*/ 4124739 w 7036905"/>
              <a:gd name="connsiteY111" fmla="*/ 397565 h 2661487"/>
              <a:gd name="connsiteX112" fmla="*/ 4134679 w 7036905"/>
              <a:gd name="connsiteY112" fmla="*/ 427383 h 2661487"/>
              <a:gd name="connsiteX113" fmla="*/ 4164496 w 7036905"/>
              <a:gd name="connsiteY113" fmla="*/ 467139 h 2661487"/>
              <a:gd name="connsiteX114" fmla="*/ 4184374 w 7036905"/>
              <a:gd name="connsiteY114" fmla="*/ 496957 h 2661487"/>
              <a:gd name="connsiteX115" fmla="*/ 4253948 w 7036905"/>
              <a:gd name="connsiteY115" fmla="*/ 576470 h 2661487"/>
              <a:gd name="connsiteX116" fmla="*/ 4263887 w 7036905"/>
              <a:gd name="connsiteY116" fmla="*/ 616226 h 2661487"/>
              <a:gd name="connsiteX117" fmla="*/ 4283766 w 7036905"/>
              <a:gd name="connsiteY117" fmla="*/ 636105 h 2661487"/>
              <a:gd name="connsiteX118" fmla="*/ 4343400 w 7036905"/>
              <a:gd name="connsiteY118" fmla="*/ 705679 h 2661487"/>
              <a:gd name="connsiteX119" fmla="*/ 4373218 w 7036905"/>
              <a:gd name="connsiteY119" fmla="*/ 765313 h 2661487"/>
              <a:gd name="connsiteX120" fmla="*/ 4393096 w 7036905"/>
              <a:gd name="connsiteY120" fmla="*/ 785192 h 2661487"/>
              <a:gd name="connsiteX121" fmla="*/ 4422913 w 7036905"/>
              <a:gd name="connsiteY121" fmla="*/ 834887 h 2661487"/>
              <a:gd name="connsiteX122" fmla="*/ 4432853 w 7036905"/>
              <a:gd name="connsiteY122" fmla="*/ 864705 h 2661487"/>
              <a:gd name="connsiteX123" fmla="*/ 4462670 w 7036905"/>
              <a:gd name="connsiteY123" fmla="*/ 894522 h 2661487"/>
              <a:gd name="connsiteX124" fmla="*/ 4482548 w 7036905"/>
              <a:gd name="connsiteY124" fmla="*/ 924339 h 2661487"/>
              <a:gd name="connsiteX125" fmla="*/ 4492487 w 7036905"/>
              <a:gd name="connsiteY125" fmla="*/ 954157 h 2661487"/>
              <a:gd name="connsiteX126" fmla="*/ 4512366 w 7036905"/>
              <a:gd name="connsiteY126" fmla="*/ 974035 h 2661487"/>
              <a:gd name="connsiteX127" fmla="*/ 4572000 w 7036905"/>
              <a:gd name="connsiteY127" fmla="*/ 1053548 h 2661487"/>
              <a:gd name="connsiteX128" fmla="*/ 4631635 w 7036905"/>
              <a:gd name="connsiteY128" fmla="*/ 1143000 h 2661487"/>
              <a:gd name="connsiteX129" fmla="*/ 4651513 w 7036905"/>
              <a:gd name="connsiteY129" fmla="*/ 1202635 h 2661487"/>
              <a:gd name="connsiteX130" fmla="*/ 4681331 w 7036905"/>
              <a:gd name="connsiteY130" fmla="*/ 1222513 h 2661487"/>
              <a:gd name="connsiteX131" fmla="*/ 4701209 w 7036905"/>
              <a:gd name="connsiteY131" fmla="*/ 1252331 h 2661487"/>
              <a:gd name="connsiteX132" fmla="*/ 4711148 w 7036905"/>
              <a:gd name="connsiteY132" fmla="*/ 1282148 h 2661487"/>
              <a:gd name="connsiteX133" fmla="*/ 4731026 w 7036905"/>
              <a:gd name="connsiteY133" fmla="*/ 1321905 h 2661487"/>
              <a:gd name="connsiteX134" fmla="*/ 4780722 w 7036905"/>
              <a:gd name="connsiteY134" fmla="*/ 1391479 h 2661487"/>
              <a:gd name="connsiteX135" fmla="*/ 4790661 w 7036905"/>
              <a:gd name="connsiteY135" fmla="*/ 1421296 h 2661487"/>
              <a:gd name="connsiteX136" fmla="*/ 4820479 w 7036905"/>
              <a:gd name="connsiteY136" fmla="*/ 1451113 h 2661487"/>
              <a:gd name="connsiteX137" fmla="*/ 4830418 w 7036905"/>
              <a:gd name="connsiteY137" fmla="*/ 1500809 h 2661487"/>
              <a:gd name="connsiteX138" fmla="*/ 4850296 w 7036905"/>
              <a:gd name="connsiteY138" fmla="*/ 1540565 h 2661487"/>
              <a:gd name="connsiteX139" fmla="*/ 4880113 w 7036905"/>
              <a:gd name="connsiteY139" fmla="*/ 1610139 h 2661487"/>
              <a:gd name="connsiteX140" fmla="*/ 4909931 w 7036905"/>
              <a:gd name="connsiteY140" fmla="*/ 1719470 h 2661487"/>
              <a:gd name="connsiteX141" fmla="*/ 4929809 w 7036905"/>
              <a:gd name="connsiteY141" fmla="*/ 1759226 h 2661487"/>
              <a:gd name="connsiteX142" fmla="*/ 4949687 w 7036905"/>
              <a:gd name="connsiteY142" fmla="*/ 1858618 h 2661487"/>
              <a:gd name="connsiteX143" fmla="*/ 4959626 w 7036905"/>
              <a:gd name="connsiteY143" fmla="*/ 1918252 h 2661487"/>
              <a:gd name="connsiteX144" fmla="*/ 4989444 w 7036905"/>
              <a:gd name="connsiteY144" fmla="*/ 2027583 h 2661487"/>
              <a:gd name="connsiteX145" fmla="*/ 4999383 w 7036905"/>
              <a:gd name="connsiteY145" fmla="*/ 2256183 h 2661487"/>
              <a:gd name="connsiteX146" fmla="*/ 5009322 w 7036905"/>
              <a:gd name="connsiteY146" fmla="*/ 2286000 h 2661487"/>
              <a:gd name="connsiteX147" fmla="*/ 5019261 w 7036905"/>
              <a:gd name="connsiteY147" fmla="*/ 2325757 h 2661487"/>
              <a:gd name="connsiteX148" fmla="*/ 5039139 w 7036905"/>
              <a:gd name="connsiteY148" fmla="*/ 2355574 h 2661487"/>
              <a:gd name="connsiteX149" fmla="*/ 5049079 w 7036905"/>
              <a:gd name="connsiteY149" fmla="*/ 2385392 h 2661487"/>
              <a:gd name="connsiteX150" fmla="*/ 5078896 w 7036905"/>
              <a:gd name="connsiteY150" fmla="*/ 2395331 h 2661487"/>
              <a:gd name="connsiteX151" fmla="*/ 5138531 w 7036905"/>
              <a:gd name="connsiteY151" fmla="*/ 2435087 h 2661487"/>
              <a:gd name="connsiteX152" fmla="*/ 5168348 w 7036905"/>
              <a:gd name="connsiteY152" fmla="*/ 2445026 h 2661487"/>
              <a:gd name="connsiteX153" fmla="*/ 6003235 w 7036905"/>
              <a:gd name="connsiteY153" fmla="*/ 2454965 h 2661487"/>
              <a:gd name="connsiteX154" fmla="*/ 6221896 w 7036905"/>
              <a:gd name="connsiteY154" fmla="*/ 2484783 h 2661487"/>
              <a:gd name="connsiteX155" fmla="*/ 6251713 w 7036905"/>
              <a:gd name="connsiteY155" fmla="*/ 2494722 h 2661487"/>
              <a:gd name="connsiteX156" fmla="*/ 6351105 w 7036905"/>
              <a:gd name="connsiteY156" fmla="*/ 2514600 h 2661487"/>
              <a:gd name="connsiteX157" fmla="*/ 6420679 w 7036905"/>
              <a:gd name="connsiteY157" fmla="*/ 2554357 h 2661487"/>
              <a:gd name="connsiteX158" fmla="*/ 6450496 w 7036905"/>
              <a:gd name="connsiteY158" fmla="*/ 2584174 h 2661487"/>
              <a:gd name="connsiteX159" fmla="*/ 6470374 w 7036905"/>
              <a:gd name="connsiteY159" fmla="*/ 2623931 h 2661487"/>
              <a:gd name="connsiteX160" fmla="*/ 6341166 w 7036905"/>
              <a:gd name="connsiteY160" fmla="*/ 2643809 h 2661487"/>
              <a:gd name="connsiteX161" fmla="*/ 6311348 w 7036905"/>
              <a:gd name="connsiteY161" fmla="*/ 2594113 h 2661487"/>
              <a:gd name="connsiteX162" fmla="*/ 6351105 w 7036905"/>
              <a:gd name="connsiteY162" fmla="*/ 2574235 h 2661487"/>
              <a:gd name="connsiteX163" fmla="*/ 6440557 w 7036905"/>
              <a:gd name="connsiteY163" fmla="*/ 2544418 h 2661487"/>
              <a:gd name="connsiteX164" fmla="*/ 6539948 w 7036905"/>
              <a:gd name="connsiteY164" fmla="*/ 2554357 h 2661487"/>
              <a:gd name="connsiteX165" fmla="*/ 6569766 w 7036905"/>
              <a:gd name="connsiteY165" fmla="*/ 2574235 h 2661487"/>
              <a:gd name="connsiteX166" fmla="*/ 6629400 w 7036905"/>
              <a:gd name="connsiteY166" fmla="*/ 2584174 h 2661487"/>
              <a:gd name="connsiteX167" fmla="*/ 6689035 w 7036905"/>
              <a:gd name="connsiteY167" fmla="*/ 2604052 h 2661487"/>
              <a:gd name="connsiteX168" fmla="*/ 6927574 w 7036905"/>
              <a:gd name="connsiteY168" fmla="*/ 2623931 h 2661487"/>
              <a:gd name="connsiteX169" fmla="*/ 6967331 w 7036905"/>
              <a:gd name="connsiteY169" fmla="*/ 2633870 h 2661487"/>
              <a:gd name="connsiteX170" fmla="*/ 7007087 w 7036905"/>
              <a:gd name="connsiteY170" fmla="*/ 2653748 h 2661487"/>
              <a:gd name="connsiteX171" fmla="*/ 7036905 w 7036905"/>
              <a:gd name="connsiteY171" fmla="*/ 2653748 h 266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7036905" h="2661487">
                <a:moveTo>
                  <a:pt x="467139" y="2405270"/>
                </a:moveTo>
                <a:cubicBezTo>
                  <a:pt x="612726" y="2376153"/>
                  <a:pt x="529579" y="2388861"/>
                  <a:pt x="824948" y="2405270"/>
                </a:cubicBezTo>
                <a:cubicBezTo>
                  <a:pt x="865494" y="2407523"/>
                  <a:pt x="895451" y="2424498"/>
                  <a:pt x="934279" y="2435087"/>
                </a:cubicBezTo>
                <a:cubicBezTo>
                  <a:pt x="950577" y="2439532"/>
                  <a:pt x="967585" y="2440929"/>
                  <a:pt x="983974" y="2445026"/>
                </a:cubicBezTo>
                <a:cubicBezTo>
                  <a:pt x="1006543" y="2450668"/>
                  <a:pt x="1045232" y="2467998"/>
                  <a:pt x="1063487" y="2474844"/>
                </a:cubicBezTo>
                <a:cubicBezTo>
                  <a:pt x="1073297" y="2478523"/>
                  <a:pt x="1083366" y="2481470"/>
                  <a:pt x="1093305" y="2484783"/>
                </a:cubicBezTo>
                <a:cubicBezTo>
                  <a:pt x="1089992" y="2501348"/>
                  <a:pt x="1091748" y="2519811"/>
                  <a:pt x="1083366" y="2534479"/>
                </a:cubicBezTo>
                <a:cubicBezTo>
                  <a:pt x="1077439" y="2544851"/>
                  <a:pt x="1065490" y="2554058"/>
                  <a:pt x="1053548" y="2554357"/>
                </a:cubicBezTo>
                <a:lnTo>
                  <a:pt x="685800" y="2544418"/>
                </a:lnTo>
                <a:cubicBezTo>
                  <a:pt x="664193" y="2539016"/>
                  <a:pt x="616725" y="2526480"/>
                  <a:pt x="596348" y="2524539"/>
                </a:cubicBezTo>
                <a:cubicBezTo>
                  <a:pt x="543475" y="2519503"/>
                  <a:pt x="490331" y="2517913"/>
                  <a:pt x="437322" y="2514600"/>
                </a:cubicBezTo>
                <a:cubicBezTo>
                  <a:pt x="347067" y="2492036"/>
                  <a:pt x="445628" y="2514408"/>
                  <a:pt x="278296" y="2494722"/>
                </a:cubicBezTo>
                <a:cubicBezTo>
                  <a:pt x="261518" y="2492748"/>
                  <a:pt x="245324" y="2487172"/>
                  <a:pt x="228600" y="2484783"/>
                </a:cubicBezTo>
                <a:cubicBezTo>
                  <a:pt x="198901" y="2480540"/>
                  <a:pt x="168847" y="2479087"/>
                  <a:pt x="139148" y="2474844"/>
                </a:cubicBezTo>
                <a:cubicBezTo>
                  <a:pt x="97168" y="2468847"/>
                  <a:pt x="94322" y="2466528"/>
                  <a:pt x="59635" y="2454965"/>
                </a:cubicBezTo>
                <a:cubicBezTo>
                  <a:pt x="43738" y="2431120"/>
                  <a:pt x="29967" y="2413135"/>
                  <a:pt x="19879" y="2385392"/>
                </a:cubicBezTo>
                <a:cubicBezTo>
                  <a:pt x="11636" y="2362725"/>
                  <a:pt x="6626" y="2339009"/>
                  <a:pt x="0" y="2315818"/>
                </a:cubicBezTo>
                <a:cubicBezTo>
                  <a:pt x="3313" y="2299253"/>
                  <a:pt x="568" y="2280178"/>
                  <a:pt x="9939" y="2266122"/>
                </a:cubicBezTo>
                <a:cubicBezTo>
                  <a:pt x="15751" y="2257405"/>
                  <a:pt x="30127" y="2260310"/>
                  <a:pt x="39757" y="2256183"/>
                </a:cubicBezTo>
                <a:cubicBezTo>
                  <a:pt x="53375" y="2250347"/>
                  <a:pt x="66261" y="2242931"/>
                  <a:pt x="79513" y="2236305"/>
                </a:cubicBezTo>
                <a:lnTo>
                  <a:pt x="337931" y="2246244"/>
                </a:lnTo>
                <a:lnTo>
                  <a:pt x="655983" y="2256183"/>
                </a:lnTo>
                <a:cubicBezTo>
                  <a:pt x="682660" y="2257517"/>
                  <a:pt x="708918" y="2263464"/>
                  <a:pt x="735496" y="2266122"/>
                </a:cubicBezTo>
                <a:cubicBezTo>
                  <a:pt x="775192" y="2270092"/>
                  <a:pt x="814929" y="2273927"/>
                  <a:pt x="854766" y="2276061"/>
                </a:cubicBezTo>
                <a:lnTo>
                  <a:pt x="1292087" y="2295939"/>
                </a:lnTo>
                <a:cubicBezTo>
                  <a:pt x="1311965" y="2299252"/>
                  <a:pt x="1331961" y="2301927"/>
                  <a:pt x="1351722" y="2305879"/>
                </a:cubicBezTo>
                <a:cubicBezTo>
                  <a:pt x="1365117" y="2308558"/>
                  <a:pt x="1378144" y="2312855"/>
                  <a:pt x="1391479" y="2315818"/>
                </a:cubicBezTo>
                <a:cubicBezTo>
                  <a:pt x="1407970" y="2319483"/>
                  <a:pt x="1424609" y="2322444"/>
                  <a:pt x="1441174" y="2325757"/>
                </a:cubicBezTo>
                <a:cubicBezTo>
                  <a:pt x="1467114" y="2364665"/>
                  <a:pt x="1482113" y="2373087"/>
                  <a:pt x="1451113" y="2435087"/>
                </a:cubicBezTo>
                <a:cubicBezTo>
                  <a:pt x="1444487" y="2448339"/>
                  <a:pt x="1425731" y="2451372"/>
                  <a:pt x="1411357" y="2454965"/>
                </a:cubicBezTo>
                <a:cubicBezTo>
                  <a:pt x="1372255" y="2464741"/>
                  <a:pt x="1292087" y="2474844"/>
                  <a:pt x="1292087" y="2474844"/>
                </a:cubicBezTo>
                <a:cubicBezTo>
                  <a:pt x="1172818" y="2471531"/>
                  <a:pt x="1053445" y="2470864"/>
                  <a:pt x="934279" y="2464905"/>
                </a:cubicBezTo>
                <a:cubicBezTo>
                  <a:pt x="913315" y="2463857"/>
                  <a:pt x="870767" y="2447532"/>
                  <a:pt x="854766" y="2435087"/>
                </a:cubicBezTo>
                <a:cubicBezTo>
                  <a:pt x="769108" y="2368465"/>
                  <a:pt x="840064" y="2397058"/>
                  <a:pt x="775253" y="2375452"/>
                </a:cubicBezTo>
                <a:cubicBezTo>
                  <a:pt x="756763" y="2356963"/>
                  <a:pt x="748034" y="2350834"/>
                  <a:pt x="735496" y="2325757"/>
                </a:cubicBezTo>
                <a:cubicBezTo>
                  <a:pt x="730811" y="2316386"/>
                  <a:pt x="728870" y="2305878"/>
                  <a:pt x="725557" y="2295939"/>
                </a:cubicBezTo>
                <a:cubicBezTo>
                  <a:pt x="742122" y="2286000"/>
                  <a:pt x="756587" y="2271100"/>
                  <a:pt x="775253" y="2266122"/>
                </a:cubicBezTo>
                <a:cubicBezTo>
                  <a:pt x="807424" y="2257543"/>
                  <a:pt x="841348" y="2256183"/>
                  <a:pt x="874644" y="2256183"/>
                </a:cubicBezTo>
                <a:cubicBezTo>
                  <a:pt x="984025" y="2256183"/>
                  <a:pt x="1093305" y="2262809"/>
                  <a:pt x="1202635" y="2266122"/>
                </a:cubicBezTo>
                <a:cubicBezTo>
                  <a:pt x="1225826" y="2269435"/>
                  <a:pt x="1249160" y="2271870"/>
                  <a:pt x="1272209" y="2276061"/>
                </a:cubicBezTo>
                <a:cubicBezTo>
                  <a:pt x="1299667" y="2281053"/>
                  <a:pt x="1316235" y="2287423"/>
                  <a:pt x="1341783" y="2295939"/>
                </a:cubicBezTo>
                <a:cubicBezTo>
                  <a:pt x="1348409" y="2302565"/>
                  <a:pt x="1360120" y="2306575"/>
                  <a:pt x="1361661" y="2315818"/>
                </a:cubicBezTo>
                <a:cubicBezTo>
                  <a:pt x="1369420" y="2362376"/>
                  <a:pt x="1349158" y="2353833"/>
                  <a:pt x="1321905" y="2365513"/>
                </a:cubicBezTo>
                <a:cubicBezTo>
                  <a:pt x="1308286" y="2371350"/>
                  <a:pt x="1295400" y="2378766"/>
                  <a:pt x="1282148" y="2385392"/>
                </a:cubicBezTo>
                <a:lnTo>
                  <a:pt x="665922" y="2375452"/>
                </a:lnTo>
                <a:cubicBezTo>
                  <a:pt x="649036" y="2374948"/>
                  <a:pt x="630894" y="2373894"/>
                  <a:pt x="616226" y="2365513"/>
                </a:cubicBezTo>
                <a:cubicBezTo>
                  <a:pt x="605855" y="2359587"/>
                  <a:pt x="604795" y="2344143"/>
                  <a:pt x="596348" y="2335696"/>
                </a:cubicBezTo>
                <a:cubicBezTo>
                  <a:pt x="587901" y="2327249"/>
                  <a:pt x="575859" y="2323280"/>
                  <a:pt x="566531" y="2315818"/>
                </a:cubicBezTo>
                <a:cubicBezTo>
                  <a:pt x="559214" y="2309964"/>
                  <a:pt x="553279" y="2302565"/>
                  <a:pt x="546653" y="2295939"/>
                </a:cubicBezTo>
                <a:cubicBezTo>
                  <a:pt x="540027" y="2276061"/>
                  <a:pt x="525612" y="2257226"/>
                  <a:pt x="526774" y="2236305"/>
                </a:cubicBezTo>
                <a:cubicBezTo>
                  <a:pt x="530087" y="2176670"/>
                  <a:pt x="531050" y="2116858"/>
                  <a:pt x="536713" y="2057400"/>
                </a:cubicBezTo>
                <a:cubicBezTo>
                  <a:pt x="537706" y="2046970"/>
                  <a:pt x="543896" y="2037691"/>
                  <a:pt x="546653" y="2027583"/>
                </a:cubicBezTo>
                <a:cubicBezTo>
                  <a:pt x="584101" y="1890278"/>
                  <a:pt x="548314" y="2002722"/>
                  <a:pt x="586409" y="1888435"/>
                </a:cubicBezTo>
                <a:cubicBezTo>
                  <a:pt x="589722" y="1865244"/>
                  <a:pt x="591754" y="1841833"/>
                  <a:pt x="596348" y="1818861"/>
                </a:cubicBezTo>
                <a:cubicBezTo>
                  <a:pt x="619977" y="1700716"/>
                  <a:pt x="607122" y="1776183"/>
                  <a:pt x="626166" y="1709531"/>
                </a:cubicBezTo>
                <a:cubicBezTo>
                  <a:pt x="629919" y="1696396"/>
                  <a:pt x="632180" y="1682858"/>
                  <a:pt x="636105" y="1669774"/>
                </a:cubicBezTo>
                <a:cubicBezTo>
                  <a:pt x="642126" y="1649704"/>
                  <a:pt x="649357" y="1630017"/>
                  <a:pt x="655983" y="1610139"/>
                </a:cubicBezTo>
                <a:lnTo>
                  <a:pt x="675861" y="1550505"/>
                </a:lnTo>
                <a:cubicBezTo>
                  <a:pt x="701868" y="1394459"/>
                  <a:pt x="666302" y="1588742"/>
                  <a:pt x="705679" y="1431235"/>
                </a:cubicBezTo>
                <a:cubicBezTo>
                  <a:pt x="730430" y="1332233"/>
                  <a:pt x="697507" y="1407823"/>
                  <a:pt x="735496" y="1331844"/>
                </a:cubicBezTo>
                <a:cubicBezTo>
                  <a:pt x="738809" y="1311966"/>
                  <a:pt x="741483" y="1291970"/>
                  <a:pt x="745435" y="1272209"/>
                </a:cubicBezTo>
                <a:cubicBezTo>
                  <a:pt x="748114" y="1258814"/>
                  <a:pt x="752695" y="1245847"/>
                  <a:pt x="755374" y="1232452"/>
                </a:cubicBezTo>
                <a:cubicBezTo>
                  <a:pt x="770677" y="1155934"/>
                  <a:pt x="752119" y="1192609"/>
                  <a:pt x="785192" y="1143000"/>
                </a:cubicBezTo>
                <a:cubicBezTo>
                  <a:pt x="788505" y="1126435"/>
                  <a:pt x="789200" y="1109122"/>
                  <a:pt x="795131" y="1093305"/>
                </a:cubicBezTo>
                <a:cubicBezTo>
                  <a:pt x="799325" y="1082120"/>
                  <a:pt x="810815" y="1074672"/>
                  <a:pt x="815009" y="1063487"/>
                </a:cubicBezTo>
                <a:cubicBezTo>
                  <a:pt x="820940" y="1047670"/>
                  <a:pt x="821283" y="1030283"/>
                  <a:pt x="824948" y="1013792"/>
                </a:cubicBezTo>
                <a:cubicBezTo>
                  <a:pt x="827911" y="1000457"/>
                  <a:pt x="832208" y="987430"/>
                  <a:pt x="834887" y="974035"/>
                </a:cubicBezTo>
                <a:cubicBezTo>
                  <a:pt x="838839" y="954274"/>
                  <a:pt x="838453" y="933518"/>
                  <a:pt x="844826" y="914400"/>
                </a:cubicBezTo>
                <a:cubicBezTo>
                  <a:pt x="848604" y="903068"/>
                  <a:pt x="858079" y="894522"/>
                  <a:pt x="864705" y="884583"/>
                </a:cubicBezTo>
                <a:cubicBezTo>
                  <a:pt x="882172" y="832182"/>
                  <a:pt x="863100" y="874581"/>
                  <a:pt x="904461" y="824948"/>
                </a:cubicBezTo>
                <a:cubicBezTo>
                  <a:pt x="945874" y="775252"/>
                  <a:pt x="899491" y="811697"/>
                  <a:pt x="954157" y="775252"/>
                </a:cubicBezTo>
                <a:cubicBezTo>
                  <a:pt x="960783" y="765313"/>
                  <a:pt x="968693" y="756119"/>
                  <a:pt x="974035" y="745435"/>
                </a:cubicBezTo>
                <a:cubicBezTo>
                  <a:pt x="978720" y="736064"/>
                  <a:pt x="978584" y="724602"/>
                  <a:pt x="983974" y="715618"/>
                </a:cubicBezTo>
                <a:cubicBezTo>
                  <a:pt x="988795" y="707582"/>
                  <a:pt x="997999" y="703057"/>
                  <a:pt x="1003853" y="695739"/>
                </a:cubicBezTo>
                <a:cubicBezTo>
                  <a:pt x="1011315" y="686411"/>
                  <a:pt x="1017805" y="676293"/>
                  <a:pt x="1023731" y="665922"/>
                </a:cubicBezTo>
                <a:cubicBezTo>
                  <a:pt x="1031082" y="653058"/>
                  <a:pt x="1036258" y="639029"/>
                  <a:pt x="1043609" y="626165"/>
                </a:cubicBezTo>
                <a:cubicBezTo>
                  <a:pt x="1049535" y="615794"/>
                  <a:pt x="1058145" y="607032"/>
                  <a:pt x="1063487" y="596348"/>
                </a:cubicBezTo>
                <a:cubicBezTo>
                  <a:pt x="1068172" y="586977"/>
                  <a:pt x="1068741" y="575902"/>
                  <a:pt x="1073426" y="566531"/>
                </a:cubicBezTo>
                <a:cubicBezTo>
                  <a:pt x="1081233" y="550916"/>
                  <a:pt x="1115619" y="507461"/>
                  <a:pt x="1123122" y="496957"/>
                </a:cubicBezTo>
                <a:cubicBezTo>
                  <a:pt x="1130065" y="487237"/>
                  <a:pt x="1135134" y="476129"/>
                  <a:pt x="1143000" y="467139"/>
                </a:cubicBezTo>
                <a:cubicBezTo>
                  <a:pt x="1158427" y="449509"/>
                  <a:pt x="1179702" y="436936"/>
                  <a:pt x="1192696" y="417444"/>
                </a:cubicBezTo>
                <a:cubicBezTo>
                  <a:pt x="1199322" y="407505"/>
                  <a:pt x="1207232" y="398310"/>
                  <a:pt x="1212574" y="387626"/>
                </a:cubicBezTo>
                <a:cubicBezTo>
                  <a:pt x="1217259" y="378255"/>
                  <a:pt x="1216424" y="366334"/>
                  <a:pt x="1222513" y="357809"/>
                </a:cubicBezTo>
                <a:cubicBezTo>
                  <a:pt x="1248264" y="321758"/>
                  <a:pt x="1286064" y="302189"/>
                  <a:pt x="1321905" y="278296"/>
                </a:cubicBezTo>
                <a:lnTo>
                  <a:pt x="1351722" y="258418"/>
                </a:lnTo>
                <a:cubicBezTo>
                  <a:pt x="1358348" y="248479"/>
                  <a:pt x="1364138" y="237928"/>
                  <a:pt x="1371600" y="228600"/>
                </a:cubicBezTo>
                <a:cubicBezTo>
                  <a:pt x="1388723" y="207196"/>
                  <a:pt x="1433777" y="174743"/>
                  <a:pt x="1451113" y="168965"/>
                </a:cubicBezTo>
                <a:lnTo>
                  <a:pt x="1480931" y="159026"/>
                </a:lnTo>
                <a:cubicBezTo>
                  <a:pt x="1566381" y="102059"/>
                  <a:pt x="1458267" y="170358"/>
                  <a:pt x="1540566" y="129209"/>
                </a:cubicBezTo>
                <a:cubicBezTo>
                  <a:pt x="1581358" y="108813"/>
                  <a:pt x="1559443" y="114106"/>
                  <a:pt x="1590261" y="89452"/>
                </a:cubicBezTo>
                <a:cubicBezTo>
                  <a:pt x="1637732" y="51475"/>
                  <a:pt x="1600910" y="84128"/>
                  <a:pt x="1649896" y="59635"/>
                </a:cubicBezTo>
                <a:cubicBezTo>
                  <a:pt x="1660580" y="54293"/>
                  <a:pt x="1670385" y="47219"/>
                  <a:pt x="1679713" y="39757"/>
                </a:cubicBezTo>
                <a:cubicBezTo>
                  <a:pt x="1687030" y="33903"/>
                  <a:pt x="1690818" y="23169"/>
                  <a:pt x="1699592" y="19879"/>
                </a:cubicBezTo>
                <a:cubicBezTo>
                  <a:pt x="1718461" y="12803"/>
                  <a:pt x="1739465" y="13891"/>
                  <a:pt x="1759226" y="9939"/>
                </a:cubicBezTo>
                <a:cubicBezTo>
                  <a:pt x="1772621" y="7260"/>
                  <a:pt x="1785731" y="3313"/>
                  <a:pt x="1798983" y="0"/>
                </a:cubicBezTo>
                <a:lnTo>
                  <a:pt x="3329609" y="9939"/>
                </a:lnTo>
                <a:cubicBezTo>
                  <a:pt x="3361313" y="10338"/>
                  <a:pt x="3380807" y="21728"/>
                  <a:pt x="3409122" y="29818"/>
                </a:cubicBezTo>
                <a:cubicBezTo>
                  <a:pt x="3422257" y="33571"/>
                  <a:pt x="3435439" y="37313"/>
                  <a:pt x="3448879" y="39757"/>
                </a:cubicBezTo>
                <a:cubicBezTo>
                  <a:pt x="3471928" y="43948"/>
                  <a:pt x="3495404" y="45505"/>
                  <a:pt x="3518453" y="49696"/>
                </a:cubicBezTo>
                <a:cubicBezTo>
                  <a:pt x="3531893" y="52140"/>
                  <a:pt x="3544769" y="57191"/>
                  <a:pt x="3558209" y="59635"/>
                </a:cubicBezTo>
                <a:cubicBezTo>
                  <a:pt x="3581258" y="63826"/>
                  <a:pt x="3604629" y="66012"/>
                  <a:pt x="3627783" y="69574"/>
                </a:cubicBezTo>
                <a:cubicBezTo>
                  <a:pt x="3647701" y="72638"/>
                  <a:pt x="3667540" y="76200"/>
                  <a:pt x="3687418" y="79513"/>
                </a:cubicBezTo>
                <a:cubicBezTo>
                  <a:pt x="3697357" y="82826"/>
                  <a:pt x="3707008" y="87179"/>
                  <a:pt x="3717235" y="89452"/>
                </a:cubicBezTo>
                <a:cubicBezTo>
                  <a:pt x="3736908" y="93824"/>
                  <a:pt x="3757567" y="93601"/>
                  <a:pt x="3776870" y="99392"/>
                </a:cubicBezTo>
                <a:cubicBezTo>
                  <a:pt x="3820430" y="112460"/>
                  <a:pt x="3809846" y="120849"/>
                  <a:pt x="3846444" y="139148"/>
                </a:cubicBezTo>
                <a:cubicBezTo>
                  <a:pt x="3855815" y="143833"/>
                  <a:pt x="3866322" y="145774"/>
                  <a:pt x="3876261" y="149087"/>
                </a:cubicBezTo>
                <a:cubicBezTo>
                  <a:pt x="3886200" y="159026"/>
                  <a:pt x="3894984" y="170275"/>
                  <a:pt x="3906079" y="178905"/>
                </a:cubicBezTo>
                <a:cubicBezTo>
                  <a:pt x="3924937" y="193572"/>
                  <a:pt x="3948820" y="201768"/>
                  <a:pt x="3965713" y="218661"/>
                </a:cubicBezTo>
                <a:cubicBezTo>
                  <a:pt x="3993000" y="245947"/>
                  <a:pt x="3976702" y="235575"/>
                  <a:pt x="4015409" y="248479"/>
                </a:cubicBezTo>
                <a:cubicBezTo>
                  <a:pt x="4033318" y="266388"/>
                  <a:pt x="4054728" y="283900"/>
                  <a:pt x="4065105" y="308113"/>
                </a:cubicBezTo>
                <a:cubicBezTo>
                  <a:pt x="4090779" y="368017"/>
                  <a:pt x="4052452" y="332809"/>
                  <a:pt x="4104861" y="367748"/>
                </a:cubicBezTo>
                <a:cubicBezTo>
                  <a:pt x="4111487" y="377687"/>
                  <a:pt x="4119397" y="386881"/>
                  <a:pt x="4124739" y="397565"/>
                </a:cubicBezTo>
                <a:cubicBezTo>
                  <a:pt x="4129425" y="406936"/>
                  <a:pt x="4129481" y="418286"/>
                  <a:pt x="4134679" y="427383"/>
                </a:cubicBezTo>
                <a:cubicBezTo>
                  <a:pt x="4142898" y="441765"/>
                  <a:pt x="4154868" y="453659"/>
                  <a:pt x="4164496" y="467139"/>
                </a:cubicBezTo>
                <a:cubicBezTo>
                  <a:pt x="4171439" y="476859"/>
                  <a:pt x="4176508" y="487967"/>
                  <a:pt x="4184374" y="496957"/>
                </a:cubicBezTo>
                <a:cubicBezTo>
                  <a:pt x="4265773" y="589985"/>
                  <a:pt x="4209217" y="509371"/>
                  <a:pt x="4253948" y="576470"/>
                </a:cubicBezTo>
                <a:cubicBezTo>
                  <a:pt x="4257261" y="589722"/>
                  <a:pt x="4257778" y="604008"/>
                  <a:pt x="4263887" y="616226"/>
                </a:cubicBezTo>
                <a:cubicBezTo>
                  <a:pt x="4268078" y="624608"/>
                  <a:pt x="4277767" y="628906"/>
                  <a:pt x="4283766" y="636105"/>
                </a:cubicBezTo>
                <a:cubicBezTo>
                  <a:pt x="4347523" y="712613"/>
                  <a:pt x="4280227" y="642504"/>
                  <a:pt x="4343400" y="705679"/>
                </a:cubicBezTo>
                <a:cubicBezTo>
                  <a:pt x="4353899" y="737175"/>
                  <a:pt x="4351196" y="737786"/>
                  <a:pt x="4373218" y="765313"/>
                </a:cubicBezTo>
                <a:cubicBezTo>
                  <a:pt x="4379072" y="772630"/>
                  <a:pt x="4387649" y="777567"/>
                  <a:pt x="4393096" y="785192"/>
                </a:cubicBezTo>
                <a:cubicBezTo>
                  <a:pt x="4404324" y="800912"/>
                  <a:pt x="4414274" y="817609"/>
                  <a:pt x="4422913" y="834887"/>
                </a:cubicBezTo>
                <a:cubicBezTo>
                  <a:pt x="4427599" y="844258"/>
                  <a:pt x="4427041" y="855988"/>
                  <a:pt x="4432853" y="864705"/>
                </a:cubicBezTo>
                <a:cubicBezTo>
                  <a:pt x="4440650" y="876400"/>
                  <a:pt x="4453672" y="883724"/>
                  <a:pt x="4462670" y="894522"/>
                </a:cubicBezTo>
                <a:cubicBezTo>
                  <a:pt x="4470317" y="903699"/>
                  <a:pt x="4475922" y="914400"/>
                  <a:pt x="4482548" y="924339"/>
                </a:cubicBezTo>
                <a:cubicBezTo>
                  <a:pt x="4485861" y="934278"/>
                  <a:pt x="4487097" y="945173"/>
                  <a:pt x="4492487" y="954157"/>
                </a:cubicBezTo>
                <a:cubicBezTo>
                  <a:pt x="4497308" y="962192"/>
                  <a:pt x="4506512" y="966718"/>
                  <a:pt x="4512366" y="974035"/>
                </a:cubicBezTo>
                <a:cubicBezTo>
                  <a:pt x="4533062" y="999905"/>
                  <a:pt x="4553623" y="1025982"/>
                  <a:pt x="4572000" y="1053548"/>
                </a:cubicBezTo>
                <a:lnTo>
                  <a:pt x="4631635" y="1143000"/>
                </a:lnTo>
                <a:cubicBezTo>
                  <a:pt x="4638261" y="1162878"/>
                  <a:pt x="4640408" y="1184866"/>
                  <a:pt x="4651513" y="1202635"/>
                </a:cubicBezTo>
                <a:cubicBezTo>
                  <a:pt x="4657844" y="1212765"/>
                  <a:pt x="4672884" y="1214066"/>
                  <a:pt x="4681331" y="1222513"/>
                </a:cubicBezTo>
                <a:cubicBezTo>
                  <a:pt x="4689778" y="1230960"/>
                  <a:pt x="4695867" y="1241647"/>
                  <a:pt x="4701209" y="1252331"/>
                </a:cubicBezTo>
                <a:cubicBezTo>
                  <a:pt x="4705894" y="1261702"/>
                  <a:pt x="4707021" y="1272518"/>
                  <a:pt x="4711148" y="1282148"/>
                </a:cubicBezTo>
                <a:cubicBezTo>
                  <a:pt x="4716984" y="1295767"/>
                  <a:pt x="4723675" y="1309041"/>
                  <a:pt x="4731026" y="1321905"/>
                </a:cubicBezTo>
                <a:cubicBezTo>
                  <a:pt x="4742647" y="1342242"/>
                  <a:pt x="4767933" y="1374426"/>
                  <a:pt x="4780722" y="1391479"/>
                </a:cubicBezTo>
                <a:cubicBezTo>
                  <a:pt x="4784035" y="1401418"/>
                  <a:pt x="4784850" y="1412579"/>
                  <a:pt x="4790661" y="1421296"/>
                </a:cubicBezTo>
                <a:cubicBezTo>
                  <a:pt x="4798458" y="1432991"/>
                  <a:pt x="4814193" y="1438541"/>
                  <a:pt x="4820479" y="1451113"/>
                </a:cubicBezTo>
                <a:cubicBezTo>
                  <a:pt x="4828034" y="1466223"/>
                  <a:pt x="4825076" y="1484783"/>
                  <a:pt x="4830418" y="1500809"/>
                </a:cubicBezTo>
                <a:cubicBezTo>
                  <a:pt x="4835103" y="1514865"/>
                  <a:pt x="4844460" y="1526947"/>
                  <a:pt x="4850296" y="1540565"/>
                </a:cubicBezTo>
                <a:cubicBezTo>
                  <a:pt x="4894168" y="1642936"/>
                  <a:pt x="4814187" y="1478288"/>
                  <a:pt x="4880113" y="1610139"/>
                </a:cubicBezTo>
                <a:cubicBezTo>
                  <a:pt x="4887384" y="1646489"/>
                  <a:pt x="4893119" y="1685846"/>
                  <a:pt x="4909931" y="1719470"/>
                </a:cubicBezTo>
                <a:lnTo>
                  <a:pt x="4929809" y="1759226"/>
                </a:lnTo>
                <a:cubicBezTo>
                  <a:pt x="4936435" y="1792357"/>
                  <a:pt x="4944132" y="1825291"/>
                  <a:pt x="4949687" y="1858618"/>
                </a:cubicBezTo>
                <a:cubicBezTo>
                  <a:pt x="4953000" y="1878496"/>
                  <a:pt x="4955403" y="1898547"/>
                  <a:pt x="4959626" y="1918252"/>
                </a:cubicBezTo>
                <a:cubicBezTo>
                  <a:pt x="4973076" y="1981019"/>
                  <a:pt x="4974306" y="1982166"/>
                  <a:pt x="4989444" y="2027583"/>
                </a:cubicBezTo>
                <a:cubicBezTo>
                  <a:pt x="4992757" y="2103783"/>
                  <a:pt x="4993533" y="2180136"/>
                  <a:pt x="4999383" y="2256183"/>
                </a:cubicBezTo>
                <a:cubicBezTo>
                  <a:pt x="5000187" y="2266629"/>
                  <a:pt x="5006444" y="2275926"/>
                  <a:pt x="5009322" y="2286000"/>
                </a:cubicBezTo>
                <a:cubicBezTo>
                  <a:pt x="5013075" y="2299135"/>
                  <a:pt x="5013880" y="2313201"/>
                  <a:pt x="5019261" y="2325757"/>
                </a:cubicBezTo>
                <a:cubicBezTo>
                  <a:pt x="5023966" y="2336736"/>
                  <a:pt x="5033797" y="2344890"/>
                  <a:pt x="5039139" y="2355574"/>
                </a:cubicBezTo>
                <a:cubicBezTo>
                  <a:pt x="5043825" y="2364945"/>
                  <a:pt x="5041671" y="2377984"/>
                  <a:pt x="5049079" y="2385392"/>
                </a:cubicBezTo>
                <a:cubicBezTo>
                  <a:pt x="5056487" y="2392800"/>
                  <a:pt x="5068957" y="2392018"/>
                  <a:pt x="5078896" y="2395331"/>
                </a:cubicBezTo>
                <a:cubicBezTo>
                  <a:pt x="5107672" y="2438495"/>
                  <a:pt x="5085675" y="2419986"/>
                  <a:pt x="5138531" y="2435087"/>
                </a:cubicBezTo>
                <a:cubicBezTo>
                  <a:pt x="5148605" y="2437965"/>
                  <a:pt x="5157874" y="2444785"/>
                  <a:pt x="5168348" y="2445026"/>
                </a:cubicBezTo>
                <a:cubicBezTo>
                  <a:pt x="5446590" y="2451422"/>
                  <a:pt x="5724939" y="2451652"/>
                  <a:pt x="6003235" y="2454965"/>
                </a:cubicBezTo>
                <a:cubicBezTo>
                  <a:pt x="6087805" y="2464362"/>
                  <a:pt x="6133034" y="2468122"/>
                  <a:pt x="6221896" y="2484783"/>
                </a:cubicBezTo>
                <a:cubicBezTo>
                  <a:pt x="6232193" y="2486714"/>
                  <a:pt x="6241639" y="2491844"/>
                  <a:pt x="6251713" y="2494722"/>
                </a:cubicBezTo>
                <a:cubicBezTo>
                  <a:pt x="6293227" y="2506583"/>
                  <a:pt x="6304246" y="2506790"/>
                  <a:pt x="6351105" y="2514600"/>
                </a:cubicBezTo>
                <a:cubicBezTo>
                  <a:pt x="6375403" y="2526750"/>
                  <a:pt x="6399610" y="2536799"/>
                  <a:pt x="6420679" y="2554357"/>
                </a:cubicBezTo>
                <a:cubicBezTo>
                  <a:pt x="6431477" y="2563355"/>
                  <a:pt x="6440557" y="2574235"/>
                  <a:pt x="6450496" y="2584174"/>
                </a:cubicBezTo>
                <a:cubicBezTo>
                  <a:pt x="6457122" y="2597426"/>
                  <a:pt x="6468279" y="2609263"/>
                  <a:pt x="6470374" y="2623931"/>
                </a:cubicBezTo>
                <a:cubicBezTo>
                  <a:pt x="6480428" y="2694312"/>
                  <a:pt x="6346703" y="2644270"/>
                  <a:pt x="6341166" y="2643809"/>
                </a:cubicBezTo>
                <a:cubicBezTo>
                  <a:pt x="6334074" y="2636718"/>
                  <a:pt x="6301670" y="2610242"/>
                  <a:pt x="6311348" y="2594113"/>
                </a:cubicBezTo>
                <a:cubicBezTo>
                  <a:pt x="6318971" y="2581408"/>
                  <a:pt x="6338241" y="2581586"/>
                  <a:pt x="6351105" y="2574235"/>
                </a:cubicBezTo>
                <a:cubicBezTo>
                  <a:pt x="6408652" y="2541351"/>
                  <a:pt x="6350645" y="2559403"/>
                  <a:pt x="6440557" y="2544418"/>
                </a:cubicBezTo>
                <a:cubicBezTo>
                  <a:pt x="6473687" y="2547731"/>
                  <a:pt x="6507505" y="2546870"/>
                  <a:pt x="6539948" y="2554357"/>
                </a:cubicBezTo>
                <a:cubicBezTo>
                  <a:pt x="6551588" y="2557043"/>
                  <a:pt x="6558434" y="2570458"/>
                  <a:pt x="6569766" y="2574235"/>
                </a:cubicBezTo>
                <a:cubicBezTo>
                  <a:pt x="6588884" y="2580608"/>
                  <a:pt x="6609849" y="2579286"/>
                  <a:pt x="6629400" y="2584174"/>
                </a:cubicBezTo>
                <a:cubicBezTo>
                  <a:pt x="6649728" y="2589256"/>
                  <a:pt x="6668488" y="2599943"/>
                  <a:pt x="6689035" y="2604052"/>
                </a:cubicBezTo>
                <a:cubicBezTo>
                  <a:pt x="6735362" y="2613318"/>
                  <a:pt x="6902326" y="2622248"/>
                  <a:pt x="6927574" y="2623931"/>
                </a:cubicBezTo>
                <a:cubicBezTo>
                  <a:pt x="6940826" y="2627244"/>
                  <a:pt x="6954541" y="2629074"/>
                  <a:pt x="6967331" y="2633870"/>
                </a:cubicBezTo>
                <a:cubicBezTo>
                  <a:pt x="6981204" y="2639072"/>
                  <a:pt x="6992841" y="2649678"/>
                  <a:pt x="7007087" y="2653748"/>
                </a:cubicBezTo>
                <a:cubicBezTo>
                  <a:pt x="7016644" y="2656479"/>
                  <a:pt x="7026966" y="2653748"/>
                  <a:pt x="7036905" y="2653748"/>
                </a:cubicBezTo>
              </a:path>
            </a:pathLst>
          </a:custGeom>
          <a:ln w="38100" cmpd="thickThin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i="1" cap="none" dirty="0" smtClean="0">
                <a:solidFill>
                  <a:srgbClr val="002060"/>
                </a:solidFill>
                <a:latin typeface="Comic Sans MS" pitchFamily="66" charset="0"/>
              </a:rPr>
              <a:t>Информативный вариант</a:t>
            </a:r>
            <a:endParaRPr lang="ru-RU" b="1" cap="none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67544" y="1613887"/>
            <a:ext cx="8229600" cy="43735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b="1" i="1" dirty="0" smtClean="0">
                <a:latin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Определите длину тесьмы, необходимой для окантовки трёх одинаковых прихваток квадратной формы, если известн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, что длина стороны прихватки равна 155мм. Для этого используйте план: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•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1. Определите периметр геометрической фигуры, которой соответствует прихватка.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•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2.Определите количество тесьмы, необходимое для одной прихватки.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•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3. Определите количество тесьмы, необходимое для трёх прихваток</a:t>
            </a:r>
          </a:p>
        </p:txBody>
      </p:sp>
      <p:pic>
        <p:nvPicPr>
          <p:cNvPr id="5122" name="Picture 2" descr="C:\Documents and Settings\TEMP\Рабочий стол\ученики картинки\Проделкин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05" y="5346004"/>
            <a:ext cx="1176524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i="1" cap="none" dirty="0" smtClean="0">
                <a:solidFill>
                  <a:srgbClr val="002060"/>
                </a:solidFill>
                <a:latin typeface="Comic Sans MS" pitchFamily="66" charset="0"/>
              </a:rPr>
              <a:t>Импровизационный вариант</a:t>
            </a:r>
            <a:endParaRPr lang="ru-RU" cap="none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n-US" dirty="0" smtClean="0"/>
              <a:t>		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Определите длину тесьмы, необходимой для окантовки трёх одинаковых прихваток, если известн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, что длина стороны прихватки равна 155мм. Для этого используйте способ определения периметра геометрической фигуры.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15478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2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i="1" cap="none" dirty="0" smtClean="0">
                <a:solidFill>
                  <a:srgbClr val="002060"/>
                </a:solidFill>
                <a:latin typeface="Comic Sans MS" pitchFamily="66" charset="0"/>
              </a:rPr>
              <a:t>Эвристический вариант </a:t>
            </a:r>
            <a:endParaRPr lang="ru-RU" cap="none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n-US" dirty="0" smtClean="0"/>
              <a:t>			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Определите длину тесьмы, необходимой для окантовки трёх одинаковых прихваток, если известно, что длина стороны прихватки равна 155мм.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16589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1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b="1" i="1" cap="none" dirty="0" smtClean="0">
                <a:latin typeface="Times New Roman" pitchFamily="18" charset="0"/>
              </a:rPr>
              <a:t/>
            </a:r>
            <a:br>
              <a:rPr lang="en-US" sz="4000" b="1" i="1" cap="none" dirty="0" smtClean="0">
                <a:latin typeface="Times New Roman" pitchFamily="18" charset="0"/>
              </a:rPr>
            </a:br>
            <a:r>
              <a:rPr lang="ru-RU" sz="4000" b="1" i="1" cap="none" dirty="0" smtClean="0">
                <a:solidFill>
                  <a:srgbClr val="002060"/>
                </a:solidFill>
                <a:latin typeface="Times New Roman" pitchFamily="18" charset="0"/>
              </a:rPr>
              <a:t>Самоанализ </a:t>
            </a:r>
            <a:br>
              <a:rPr lang="ru-RU" sz="4000" b="1" i="1" cap="none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4000" b="1" i="1" cap="none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0" indent="-609600" eaLnBrk="1" hangingPunct="1">
              <a:buFont typeface="Arial" charset="0"/>
              <a:buNone/>
            </a:pPr>
            <a:r>
              <a:rPr lang="en-US" sz="2000" dirty="0" smtClean="0"/>
              <a:t>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Закончите предложения:</a:t>
            </a:r>
          </a:p>
          <a:p>
            <a:pPr marL="723900" indent="-609600" eaLnBrk="1" hangingPunct="1">
              <a:buFont typeface="Arial" charset="0"/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</a:rPr>
              <a:t>•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1.Мне важно правильно умножать  многозначное число на однозначное, потому что…</a:t>
            </a:r>
          </a:p>
          <a:p>
            <a:pPr marL="723900" indent="-609600" eaLnBrk="1" hangingPunct="1">
              <a:buFont typeface="Arial" charset="0"/>
              <a:buNone/>
            </a:pP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•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2. Чтобы умножить многозначное число на однозначное без ошибок, нужно…</a:t>
            </a:r>
          </a:p>
        </p:txBody>
      </p:sp>
      <p:pic>
        <p:nvPicPr>
          <p:cNvPr id="10244" name="Picture 4" descr="C:\Documents and Settings\TEMP\Рабочий стол\ученики картинки\6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5085184"/>
            <a:ext cx="24193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i="1" cap="none" dirty="0" smtClean="0">
                <a:solidFill>
                  <a:srgbClr val="002060"/>
                </a:solidFill>
                <a:latin typeface="Times New Roman" pitchFamily="18" charset="0"/>
              </a:rPr>
              <a:t>Самооценка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dirty="0" smtClean="0"/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Закончите предложение:</a:t>
            </a:r>
          </a:p>
          <a:p>
            <a:pPr eaLnBrk="1" hangingPunct="1">
              <a:buFont typeface="Arial" charset="0"/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Я доволен (льна)……………(очень, не очень),что научился (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лась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)  выполнять вычисления, которые помогли бы Пете завершить работу……………(сам(а), с помощью учителя.) </a:t>
            </a:r>
          </a:p>
        </p:txBody>
      </p:sp>
      <p:pic>
        <p:nvPicPr>
          <p:cNvPr id="11266" name="Picture 2" descr="C:\Documents and Settings\TEMP\Рабочий стол\ученики картинки\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73216"/>
            <a:ext cx="24669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3586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1092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42570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48372"/>
            <a:ext cx="45116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97" y="764442"/>
            <a:ext cx="1090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42" y="673663"/>
            <a:ext cx="1090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9945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маме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096" y="1994570"/>
            <a:ext cx="120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бабушке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0442" y="1855055"/>
            <a:ext cx="116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сестре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385888"/>
            <a:ext cx="2925763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54923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4417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0861" y="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7088" y="-527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624653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69269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902677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1737687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3" y="4545380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85" y="5101691"/>
            <a:ext cx="1060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5227" y="323364"/>
            <a:ext cx="478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24" y="-236719"/>
            <a:ext cx="20796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олилиния 21"/>
          <p:cNvSpPr/>
          <p:nvPr/>
        </p:nvSpPr>
        <p:spPr>
          <a:xfrm>
            <a:off x="1779104" y="3906078"/>
            <a:ext cx="7036905" cy="2661487"/>
          </a:xfrm>
          <a:custGeom>
            <a:avLst/>
            <a:gdLst>
              <a:gd name="connsiteX0" fmla="*/ 467139 w 7036905"/>
              <a:gd name="connsiteY0" fmla="*/ 2405270 h 2661487"/>
              <a:gd name="connsiteX1" fmla="*/ 824948 w 7036905"/>
              <a:gd name="connsiteY1" fmla="*/ 2405270 h 2661487"/>
              <a:gd name="connsiteX2" fmla="*/ 934279 w 7036905"/>
              <a:gd name="connsiteY2" fmla="*/ 2435087 h 2661487"/>
              <a:gd name="connsiteX3" fmla="*/ 983974 w 7036905"/>
              <a:gd name="connsiteY3" fmla="*/ 2445026 h 2661487"/>
              <a:gd name="connsiteX4" fmla="*/ 1063487 w 7036905"/>
              <a:gd name="connsiteY4" fmla="*/ 2474844 h 2661487"/>
              <a:gd name="connsiteX5" fmla="*/ 1093305 w 7036905"/>
              <a:gd name="connsiteY5" fmla="*/ 2484783 h 2661487"/>
              <a:gd name="connsiteX6" fmla="*/ 1083366 w 7036905"/>
              <a:gd name="connsiteY6" fmla="*/ 2534479 h 2661487"/>
              <a:gd name="connsiteX7" fmla="*/ 1053548 w 7036905"/>
              <a:gd name="connsiteY7" fmla="*/ 2554357 h 2661487"/>
              <a:gd name="connsiteX8" fmla="*/ 685800 w 7036905"/>
              <a:gd name="connsiteY8" fmla="*/ 2544418 h 2661487"/>
              <a:gd name="connsiteX9" fmla="*/ 596348 w 7036905"/>
              <a:gd name="connsiteY9" fmla="*/ 2524539 h 2661487"/>
              <a:gd name="connsiteX10" fmla="*/ 437322 w 7036905"/>
              <a:gd name="connsiteY10" fmla="*/ 2514600 h 2661487"/>
              <a:gd name="connsiteX11" fmla="*/ 278296 w 7036905"/>
              <a:gd name="connsiteY11" fmla="*/ 2494722 h 2661487"/>
              <a:gd name="connsiteX12" fmla="*/ 228600 w 7036905"/>
              <a:gd name="connsiteY12" fmla="*/ 2484783 h 2661487"/>
              <a:gd name="connsiteX13" fmla="*/ 139148 w 7036905"/>
              <a:gd name="connsiteY13" fmla="*/ 2474844 h 2661487"/>
              <a:gd name="connsiteX14" fmla="*/ 59635 w 7036905"/>
              <a:gd name="connsiteY14" fmla="*/ 2454965 h 2661487"/>
              <a:gd name="connsiteX15" fmla="*/ 19879 w 7036905"/>
              <a:gd name="connsiteY15" fmla="*/ 2385392 h 2661487"/>
              <a:gd name="connsiteX16" fmla="*/ 0 w 7036905"/>
              <a:gd name="connsiteY16" fmla="*/ 2315818 h 2661487"/>
              <a:gd name="connsiteX17" fmla="*/ 9939 w 7036905"/>
              <a:gd name="connsiteY17" fmla="*/ 2266122 h 2661487"/>
              <a:gd name="connsiteX18" fmla="*/ 39757 w 7036905"/>
              <a:gd name="connsiteY18" fmla="*/ 2256183 h 2661487"/>
              <a:gd name="connsiteX19" fmla="*/ 79513 w 7036905"/>
              <a:gd name="connsiteY19" fmla="*/ 2236305 h 2661487"/>
              <a:gd name="connsiteX20" fmla="*/ 337931 w 7036905"/>
              <a:gd name="connsiteY20" fmla="*/ 2246244 h 2661487"/>
              <a:gd name="connsiteX21" fmla="*/ 655983 w 7036905"/>
              <a:gd name="connsiteY21" fmla="*/ 2256183 h 2661487"/>
              <a:gd name="connsiteX22" fmla="*/ 735496 w 7036905"/>
              <a:gd name="connsiteY22" fmla="*/ 2266122 h 2661487"/>
              <a:gd name="connsiteX23" fmla="*/ 854766 w 7036905"/>
              <a:gd name="connsiteY23" fmla="*/ 2276061 h 2661487"/>
              <a:gd name="connsiteX24" fmla="*/ 1292087 w 7036905"/>
              <a:gd name="connsiteY24" fmla="*/ 2295939 h 2661487"/>
              <a:gd name="connsiteX25" fmla="*/ 1351722 w 7036905"/>
              <a:gd name="connsiteY25" fmla="*/ 2305879 h 2661487"/>
              <a:gd name="connsiteX26" fmla="*/ 1391479 w 7036905"/>
              <a:gd name="connsiteY26" fmla="*/ 2315818 h 2661487"/>
              <a:gd name="connsiteX27" fmla="*/ 1441174 w 7036905"/>
              <a:gd name="connsiteY27" fmla="*/ 2325757 h 2661487"/>
              <a:gd name="connsiteX28" fmla="*/ 1451113 w 7036905"/>
              <a:gd name="connsiteY28" fmla="*/ 2435087 h 2661487"/>
              <a:gd name="connsiteX29" fmla="*/ 1411357 w 7036905"/>
              <a:gd name="connsiteY29" fmla="*/ 2454965 h 2661487"/>
              <a:gd name="connsiteX30" fmla="*/ 1292087 w 7036905"/>
              <a:gd name="connsiteY30" fmla="*/ 2474844 h 2661487"/>
              <a:gd name="connsiteX31" fmla="*/ 934279 w 7036905"/>
              <a:gd name="connsiteY31" fmla="*/ 2464905 h 2661487"/>
              <a:gd name="connsiteX32" fmla="*/ 854766 w 7036905"/>
              <a:gd name="connsiteY32" fmla="*/ 2435087 h 2661487"/>
              <a:gd name="connsiteX33" fmla="*/ 775253 w 7036905"/>
              <a:gd name="connsiteY33" fmla="*/ 2375452 h 2661487"/>
              <a:gd name="connsiteX34" fmla="*/ 735496 w 7036905"/>
              <a:gd name="connsiteY34" fmla="*/ 2325757 h 2661487"/>
              <a:gd name="connsiteX35" fmla="*/ 725557 w 7036905"/>
              <a:gd name="connsiteY35" fmla="*/ 2295939 h 2661487"/>
              <a:gd name="connsiteX36" fmla="*/ 775253 w 7036905"/>
              <a:gd name="connsiteY36" fmla="*/ 2266122 h 2661487"/>
              <a:gd name="connsiteX37" fmla="*/ 874644 w 7036905"/>
              <a:gd name="connsiteY37" fmla="*/ 2256183 h 2661487"/>
              <a:gd name="connsiteX38" fmla="*/ 1202635 w 7036905"/>
              <a:gd name="connsiteY38" fmla="*/ 2266122 h 2661487"/>
              <a:gd name="connsiteX39" fmla="*/ 1272209 w 7036905"/>
              <a:gd name="connsiteY39" fmla="*/ 2276061 h 2661487"/>
              <a:gd name="connsiteX40" fmla="*/ 1341783 w 7036905"/>
              <a:gd name="connsiteY40" fmla="*/ 2295939 h 2661487"/>
              <a:gd name="connsiteX41" fmla="*/ 1361661 w 7036905"/>
              <a:gd name="connsiteY41" fmla="*/ 2315818 h 2661487"/>
              <a:gd name="connsiteX42" fmla="*/ 1321905 w 7036905"/>
              <a:gd name="connsiteY42" fmla="*/ 2365513 h 2661487"/>
              <a:gd name="connsiteX43" fmla="*/ 1282148 w 7036905"/>
              <a:gd name="connsiteY43" fmla="*/ 2385392 h 2661487"/>
              <a:gd name="connsiteX44" fmla="*/ 665922 w 7036905"/>
              <a:gd name="connsiteY44" fmla="*/ 2375452 h 2661487"/>
              <a:gd name="connsiteX45" fmla="*/ 616226 w 7036905"/>
              <a:gd name="connsiteY45" fmla="*/ 2365513 h 2661487"/>
              <a:gd name="connsiteX46" fmla="*/ 596348 w 7036905"/>
              <a:gd name="connsiteY46" fmla="*/ 2335696 h 2661487"/>
              <a:gd name="connsiteX47" fmla="*/ 566531 w 7036905"/>
              <a:gd name="connsiteY47" fmla="*/ 2315818 h 2661487"/>
              <a:gd name="connsiteX48" fmla="*/ 546653 w 7036905"/>
              <a:gd name="connsiteY48" fmla="*/ 2295939 h 2661487"/>
              <a:gd name="connsiteX49" fmla="*/ 526774 w 7036905"/>
              <a:gd name="connsiteY49" fmla="*/ 2236305 h 2661487"/>
              <a:gd name="connsiteX50" fmla="*/ 536713 w 7036905"/>
              <a:gd name="connsiteY50" fmla="*/ 2057400 h 2661487"/>
              <a:gd name="connsiteX51" fmla="*/ 546653 w 7036905"/>
              <a:gd name="connsiteY51" fmla="*/ 2027583 h 2661487"/>
              <a:gd name="connsiteX52" fmla="*/ 586409 w 7036905"/>
              <a:gd name="connsiteY52" fmla="*/ 1888435 h 2661487"/>
              <a:gd name="connsiteX53" fmla="*/ 596348 w 7036905"/>
              <a:gd name="connsiteY53" fmla="*/ 1818861 h 2661487"/>
              <a:gd name="connsiteX54" fmla="*/ 626166 w 7036905"/>
              <a:gd name="connsiteY54" fmla="*/ 1709531 h 2661487"/>
              <a:gd name="connsiteX55" fmla="*/ 636105 w 7036905"/>
              <a:gd name="connsiteY55" fmla="*/ 1669774 h 2661487"/>
              <a:gd name="connsiteX56" fmla="*/ 655983 w 7036905"/>
              <a:gd name="connsiteY56" fmla="*/ 1610139 h 2661487"/>
              <a:gd name="connsiteX57" fmla="*/ 675861 w 7036905"/>
              <a:gd name="connsiteY57" fmla="*/ 1550505 h 2661487"/>
              <a:gd name="connsiteX58" fmla="*/ 705679 w 7036905"/>
              <a:gd name="connsiteY58" fmla="*/ 1431235 h 2661487"/>
              <a:gd name="connsiteX59" fmla="*/ 735496 w 7036905"/>
              <a:gd name="connsiteY59" fmla="*/ 1331844 h 2661487"/>
              <a:gd name="connsiteX60" fmla="*/ 745435 w 7036905"/>
              <a:gd name="connsiteY60" fmla="*/ 1272209 h 2661487"/>
              <a:gd name="connsiteX61" fmla="*/ 755374 w 7036905"/>
              <a:gd name="connsiteY61" fmla="*/ 1232452 h 2661487"/>
              <a:gd name="connsiteX62" fmla="*/ 785192 w 7036905"/>
              <a:gd name="connsiteY62" fmla="*/ 1143000 h 2661487"/>
              <a:gd name="connsiteX63" fmla="*/ 795131 w 7036905"/>
              <a:gd name="connsiteY63" fmla="*/ 1093305 h 2661487"/>
              <a:gd name="connsiteX64" fmla="*/ 815009 w 7036905"/>
              <a:gd name="connsiteY64" fmla="*/ 1063487 h 2661487"/>
              <a:gd name="connsiteX65" fmla="*/ 824948 w 7036905"/>
              <a:gd name="connsiteY65" fmla="*/ 1013792 h 2661487"/>
              <a:gd name="connsiteX66" fmla="*/ 834887 w 7036905"/>
              <a:gd name="connsiteY66" fmla="*/ 974035 h 2661487"/>
              <a:gd name="connsiteX67" fmla="*/ 844826 w 7036905"/>
              <a:gd name="connsiteY67" fmla="*/ 914400 h 2661487"/>
              <a:gd name="connsiteX68" fmla="*/ 864705 w 7036905"/>
              <a:gd name="connsiteY68" fmla="*/ 884583 h 2661487"/>
              <a:gd name="connsiteX69" fmla="*/ 904461 w 7036905"/>
              <a:gd name="connsiteY69" fmla="*/ 824948 h 2661487"/>
              <a:gd name="connsiteX70" fmla="*/ 954157 w 7036905"/>
              <a:gd name="connsiteY70" fmla="*/ 775252 h 2661487"/>
              <a:gd name="connsiteX71" fmla="*/ 974035 w 7036905"/>
              <a:gd name="connsiteY71" fmla="*/ 745435 h 2661487"/>
              <a:gd name="connsiteX72" fmla="*/ 983974 w 7036905"/>
              <a:gd name="connsiteY72" fmla="*/ 715618 h 2661487"/>
              <a:gd name="connsiteX73" fmla="*/ 1003853 w 7036905"/>
              <a:gd name="connsiteY73" fmla="*/ 695739 h 2661487"/>
              <a:gd name="connsiteX74" fmla="*/ 1023731 w 7036905"/>
              <a:gd name="connsiteY74" fmla="*/ 665922 h 2661487"/>
              <a:gd name="connsiteX75" fmla="*/ 1043609 w 7036905"/>
              <a:gd name="connsiteY75" fmla="*/ 626165 h 2661487"/>
              <a:gd name="connsiteX76" fmla="*/ 1063487 w 7036905"/>
              <a:gd name="connsiteY76" fmla="*/ 596348 h 2661487"/>
              <a:gd name="connsiteX77" fmla="*/ 1073426 w 7036905"/>
              <a:gd name="connsiteY77" fmla="*/ 566531 h 2661487"/>
              <a:gd name="connsiteX78" fmla="*/ 1123122 w 7036905"/>
              <a:gd name="connsiteY78" fmla="*/ 496957 h 2661487"/>
              <a:gd name="connsiteX79" fmla="*/ 1143000 w 7036905"/>
              <a:gd name="connsiteY79" fmla="*/ 467139 h 2661487"/>
              <a:gd name="connsiteX80" fmla="*/ 1192696 w 7036905"/>
              <a:gd name="connsiteY80" fmla="*/ 417444 h 2661487"/>
              <a:gd name="connsiteX81" fmla="*/ 1212574 w 7036905"/>
              <a:gd name="connsiteY81" fmla="*/ 387626 h 2661487"/>
              <a:gd name="connsiteX82" fmla="*/ 1222513 w 7036905"/>
              <a:gd name="connsiteY82" fmla="*/ 357809 h 2661487"/>
              <a:gd name="connsiteX83" fmla="*/ 1321905 w 7036905"/>
              <a:gd name="connsiteY83" fmla="*/ 278296 h 2661487"/>
              <a:gd name="connsiteX84" fmla="*/ 1351722 w 7036905"/>
              <a:gd name="connsiteY84" fmla="*/ 258418 h 2661487"/>
              <a:gd name="connsiteX85" fmla="*/ 1371600 w 7036905"/>
              <a:gd name="connsiteY85" fmla="*/ 228600 h 2661487"/>
              <a:gd name="connsiteX86" fmla="*/ 1451113 w 7036905"/>
              <a:gd name="connsiteY86" fmla="*/ 168965 h 2661487"/>
              <a:gd name="connsiteX87" fmla="*/ 1480931 w 7036905"/>
              <a:gd name="connsiteY87" fmla="*/ 159026 h 2661487"/>
              <a:gd name="connsiteX88" fmla="*/ 1540566 w 7036905"/>
              <a:gd name="connsiteY88" fmla="*/ 129209 h 2661487"/>
              <a:gd name="connsiteX89" fmla="*/ 1590261 w 7036905"/>
              <a:gd name="connsiteY89" fmla="*/ 89452 h 2661487"/>
              <a:gd name="connsiteX90" fmla="*/ 1649896 w 7036905"/>
              <a:gd name="connsiteY90" fmla="*/ 59635 h 2661487"/>
              <a:gd name="connsiteX91" fmla="*/ 1679713 w 7036905"/>
              <a:gd name="connsiteY91" fmla="*/ 39757 h 2661487"/>
              <a:gd name="connsiteX92" fmla="*/ 1699592 w 7036905"/>
              <a:gd name="connsiteY92" fmla="*/ 19879 h 2661487"/>
              <a:gd name="connsiteX93" fmla="*/ 1759226 w 7036905"/>
              <a:gd name="connsiteY93" fmla="*/ 9939 h 2661487"/>
              <a:gd name="connsiteX94" fmla="*/ 1798983 w 7036905"/>
              <a:gd name="connsiteY94" fmla="*/ 0 h 2661487"/>
              <a:gd name="connsiteX95" fmla="*/ 3329609 w 7036905"/>
              <a:gd name="connsiteY95" fmla="*/ 9939 h 2661487"/>
              <a:gd name="connsiteX96" fmla="*/ 3409122 w 7036905"/>
              <a:gd name="connsiteY96" fmla="*/ 29818 h 2661487"/>
              <a:gd name="connsiteX97" fmla="*/ 3448879 w 7036905"/>
              <a:gd name="connsiteY97" fmla="*/ 39757 h 2661487"/>
              <a:gd name="connsiteX98" fmla="*/ 3518453 w 7036905"/>
              <a:gd name="connsiteY98" fmla="*/ 49696 h 2661487"/>
              <a:gd name="connsiteX99" fmla="*/ 3558209 w 7036905"/>
              <a:gd name="connsiteY99" fmla="*/ 59635 h 2661487"/>
              <a:gd name="connsiteX100" fmla="*/ 3627783 w 7036905"/>
              <a:gd name="connsiteY100" fmla="*/ 69574 h 2661487"/>
              <a:gd name="connsiteX101" fmla="*/ 3687418 w 7036905"/>
              <a:gd name="connsiteY101" fmla="*/ 79513 h 2661487"/>
              <a:gd name="connsiteX102" fmla="*/ 3717235 w 7036905"/>
              <a:gd name="connsiteY102" fmla="*/ 89452 h 2661487"/>
              <a:gd name="connsiteX103" fmla="*/ 3776870 w 7036905"/>
              <a:gd name="connsiteY103" fmla="*/ 99392 h 2661487"/>
              <a:gd name="connsiteX104" fmla="*/ 3846444 w 7036905"/>
              <a:gd name="connsiteY104" fmla="*/ 139148 h 2661487"/>
              <a:gd name="connsiteX105" fmla="*/ 3876261 w 7036905"/>
              <a:gd name="connsiteY105" fmla="*/ 149087 h 2661487"/>
              <a:gd name="connsiteX106" fmla="*/ 3906079 w 7036905"/>
              <a:gd name="connsiteY106" fmla="*/ 178905 h 2661487"/>
              <a:gd name="connsiteX107" fmla="*/ 3965713 w 7036905"/>
              <a:gd name="connsiteY107" fmla="*/ 218661 h 2661487"/>
              <a:gd name="connsiteX108" fmla="*/ 4015409 w 7036905"/>
              <a:gd name="connsiteY108" fmla="*/ 248479 h 2661487"/>
              <a:gd name="connsiteX109" fmla="*/ 4065105 w 7036905"/>
              <a:gd name="connsiteY109" fmla="*/ 308113 h 2661487"/>
              <a:gd name="connsiteX110" fmla="*/ 4104861 w 7036905"/>
              <a:gd name="connsiteY110" fmla="*/ 367748 h 2661487"/>
              <a:gd name="connsiteX111" fmla="*/ 4124739 w 7036905"/>
              <a:gd name="connsiteY111" fmla="*/ 397565 h 2661487"/>
              <a:gd name="connsiteX112" fmla="*/ 4134679 w 7036905"/>
              <a:gd name="connsiteY112" fmla="*/ 427383 h 2661487"/>
              <a:gd name="connsiteX113" fmla="*/ 4164496 w 7036905"/>
              <a:gd name="connsiteY113" fmla="*/ 467139 h 2661487"/>
              <a:gd name="connsiteX114" fmla="*/ 4184374 w 7036905"/>
              <a:gd name="connsiteY114" fmla="*/ 496957 h 2661487"/>
              <a:gd name="connsiteX115" fmla="*/ 4253948 w 7036905"/>
              <a:gd name="connsiteY115" fmla="*/ 576470 h 2661487"/>
              <a:gd name="connsiteX116" fmla="*/ 4263887 w 7036905"/>
              <a:gd name="connsiteY116" fmla="*/ 616226 h 2661487"/>
              <a:gd name="connsiteX117" fmla="*/ 4283766 w 7036905"/>
              <a:gd name="connsiteY117" fmla="*/ 636105 h 2661487"/>
              <a:gd name="connsiteX118" fmla="*/ 4343400 w 7036905"/>
              <a:gd name="connsiteY118" fmla="*/ 705679 h 2661487"/>
              <a:gd name="connsiteX119" fmla="*/ 4373218 w 7036905"/>
              <a:gd name="connsiteY119" fmla="*/ 765313 h 2661487"/>
              <a:gd name="connsiteX120" fmla="*/ 4393096 w 7036905"/>
              <a:gd name="connsiteY120" fmla="*/ 785192 h 2661487"/>
              <a:gd name="connsiteX121" fmla="*/ 4422913 w 7036905"/>
              <a:gd name="connsiteY121" fmla="*/ 834887 h 2661487"/>
              <a:gd name="connsiteX122" fmla="*/ 4432853 w 7036905"/>
              <a:gd name="connsiteY122" fmla="*/ 864705 h 2661487"/>
              <a:gd name="connsiteX123" fmla="*/ 4462670 w 7036905"/>
              <a:gd name="connsiteY123" fmla="*/ 894522 h 2661487"/>
              <a:gd name="connsiteX124" fmla="*/ 4482548 w 7036905"/>
              <a:gd name="connsiteY124" fmla="*/ 924339 h 2661487"/>
              <a:gd name="connsiteX125" fmla="*/ 4492487 w 7036905"/>
              <a:gd name="connsiteY125" fmla="*/ 954157 h 2661487"/>
              <a:gd name="connsiteX126" fmla="*/ 4512366 w 7036905"/>
              <a:gd name="connsiteY126" fmla="*/ 974035 h 2661487"/>
              <a:gd name="connsiteX127" fmla="*/ 4572000 w 7036905"/>
              <a:gd name="connsiteY127" fmla="*/ 1053548 h 2661487"/>
              <a:gd name="connsiteX128" fmla="*/ 4631635 w 7036905"/>
              <a:gd name="connsiteY128" fmla="*/ 1143000 h 2661487"/>
              <a:gd name="connsiteX129" fmla="*/ 4651513 w 7036905"/>
              <a:gd name="connsiteY129" fmla="*/ 1202635 h 2661487"/>
              <a:gd name="connsiteX130" fmla="*/ 4681331 w 7036905"/>
              <a:gd name="connsiteY130" fmla="*/ 1222513 h 2661487"/>
              <a:gd name="connsiteX131" fmla="*/ 4701209 w 7036905"/>
              <a:gd name="connsiteY131" fmla="*/ 1252331 h 2661487"/>
              <a:gd name="connsiteX132" fmla="*/ 4711148 w 7036905"/>
              <a:gd name="connsiteY132" fmla="*/ 1282148 h 2661487"/>
              <a:gd name="connsiteX133" fmla="*/ 4731026 w 7036905"/>
              <a:gd name="connsiteY133" fmla="*/ 1321905 h 2661487"/>
              <a:gd name="connsiteX134" fmla="*/ 4780722 w 7036905"/>
              <a:gd name="connsiteY134" fmla="*/ 1391479 h 2661487"/>
              <a:gd name="connsiteX135" fmla="*/ 4790661 w 7036905"/>
              <a:gd name="connsiteY135" fmla="*/ 1421296 h 2661487"/>
              <a:gd name="connsiteX136" fmla="*/ 4820479 w 7036905"/>
              <a:gd name="connsiteY136" fmla="*/ 1451113 h 2661487"/>
              <a:gd name="connsiteX137" fmla="*/ 4830418 w 7036905"/>
              <a:gd name="connsiteY137" fmla="*/ 1500809 h 2661487"/>
              <a:gd name="connsiteX138" fmla="*/ 4850296 w 7036905"/>
              <a:gd name="connsiteY138" fmla="*/ 1540565 h 2661487"/>
              <a:gd name="connsiteX139" fmla="*/ 4880113 w 7036905"/>
              <a:gd name="connsiteY139" fmla="*/ 1610139 h 2661487"/>
              <a:gd name="connsiteX140" fmla="*/ 4909931 w 7036905"/>
              <a:gd name="connsiteY140" fmla="*/ 1719470 h 2661487"/>
              <a:gd name="connsiteX141" fmla="*/ 4929809 w 7036905"/>
              <a:gd name="connsiteY141" fmla="*/ 1759226 h 2661487"/>
              <a:gd name="connsiteX142" fmla="*/ 4949687 w 7036905"/>
              <a:gd name="connsiteY142" fmla="*/ 1858618 h 2661487"/>
              <a:gd name="connsiteX143" fmla="*/ 4959626 w 7036905"/>
              <a:gd name="connsiteY143" fmla="*/ 1918252 h 2661487"/>
              <a:gd name="connsiteX144" fmla="*/ 4989444 w 7036905"/>
              <a:gd name="connsiteY144" fmla="*/ 2027583 h 2661487"/>
              <a:gd name="connsiteX145" fmla="*/ 4999383 w 7036905"/>
              <a:gd name="connsiteY145" fmla="*/ 2256183 h 2661487"/>
              <a:gd name="connsiteX146" fmla="*/ 5009322 w 7036905"/>
              <a:gd name="connsiteY146" fmla="*/ 2286000 h 2661487"/>
              <a:gd name="connsiteX147" fmla="*/ 5019261 w 7036905"/>
              <a:gd name="connsiteY147" fmla="*/ 2325757 h 2661487"/>
              <a:gd name="connsiteX148" fmla="*/ 5039139 w 7036905"/>
              <a:gd name="connsiteY148" fmla="*/ 2355574 h 2661487"/>
              <a:gd name="connsiteX149" fmla="*/ 5049079 w 7036905"/>
              <a:gd name="connsiteY149" fmla="*/ 2385392 h 2661487"/>
              <a:gd name="connsiteX150" fmla="*/ 5078896 w 7036905"/>
              <a:gd name="connsiteY150" fmla="*/ 2395331 h 2661487"/>
              <a:gd name="connsiteX151" fmla="*/ 5138531 w 7036905"/>
              <a:gd name="connsiteY151" fmla="*/ 2435087 h 2661487"/>
              <a:gd name="connsiteX152" fmla="*/ 5168348 w 7036905"/>
              <a:gd name="connsiteY152" fmla="*/ 2445026 h 2661487"/>
              <a:gd name="connsiteX153" fmla="*/ 6003235 w 7036905"/>
              <a:gd name="connsiteY153" fmla="*/ 2454965 h 2661487"/>
              <a:gd name="connsiteX154" fmla="*/ 6221896 w 7036905"/>
              <a:gd name="connsiteY154" fmla="*/ 2484783 h 2661487"/>
              <a:gd name="connsiteX155" fmla="*/ 6251713 w 7036905"/>
              <a:gd name="connsiteY155" fmla="*/ 2494722 h 2661487"/>
              <a:gd name="connsiteX156" fmla="*/ 6351105 w 7036905"/>
              <a:gd name="connsiteY156" fmla="*/ 2514600 h 2661487"/>
              <a:gd name="connsiteX157" fmla="*/ 6420679 w 7036905"/>
              <a:gd name="connsiteY157" fmla="*/ 2554357 h 2661487"/>
              <a:gd name="connsiteX158" fmla="*/ 6450496 w 7036905"/>
              <a:gd name="connsiteY158" fmla="*/ 2584174 h 2661487"/>
              <a:gd name="connsiteX159" fmla="*/ 6470374 w 7036905"/>
              <a:gd name="connsiteY159" fmla="*/ 2623931 h 2661487"/>
              <a:gd name="connsiteX160" fmla="*/ 6341166 w 7036905"/>
              <a:gd name="connsiteY160" fmla="*/ 2643809 h 2661487"/>
              <a:gd name="connsiteX161" fmla="*/ 6311348 w 7036905"/>
              <a:gd name="connsiteY161" fmla="*/ 2594113 h 2661487"/>
              <a:gd name="connsiteX162" fmla="*/ 6351105 w 7036905"/>
              <a:gd name="connsiteY162" fmla="*/ 2574235 h 2661487"/>
              <a:gd name="connsiteX163" fmla="*/ 6440557 w 7036905"/>
              <a:gd name="connsiteY163" fmla="*/ 2544418 h 2661487"/>
              <a:gd name="connsiteX164" fmla="*/ 6539948 w 7036905"/>
              <a:gd name="connsiteY164" fmla="*/ 2554357 h 2661487"/>
              <a:gd name="connsiteX165" fmla="*/ 6569766 w 7036905"/>
              <a:gd name="connsiteY165" fmla="*/ 2574235 h 2661487"/>
              <a:gd name="connsiteX166" fmla="*/ 6629400 w 7036905"/>
              <a:gd name="connsiteY166" fmla="*/ 2584174 h 2661487"/>
              <a:gd name="connsiteX167" fmla="*/ 6689035 w 7036905"/>
              <a:gd name="connsiteY167" fmla="*/ 2604052 h 2661487"/>
              <a:gd name="connsiteX168" fmla="*/ 6927574 w 7036905"/>
              <a:gd name="connsiteY168" fmla="*/ 2623931 h 2661487"/>
              <a:gd name="connsiteX169" fmla="*/ 6967331 w 7036905"/>
              <a:gd name="connsiteY169" fmla="*/ 2633870 h 2661487"/>
              <a:gd name="connsiteX170" fmla="*/ 7007087 w 7036905"/>
              <a:gd name="connsiteY170" fmla="*/ 2653748 h 2661487"/>
              <a:gd name="connsiteX171" fmla="*/ 7036905 w 7036905"/>
              <a:gd name="connsiteY171" fmla="*/ 2653748 h 266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7036905" h="2661487">
                <a:moveTo>
                  <a:pt x="467139" y="2405270"/>
                </a:moveTo>
                <a:cubicBezTo>
                  <a:pt x="612726" y="2376153"/>
                  <a:pt x="529579" y="2388861"/>
                  <a:pt x="824948" y="2405270"/>
                </a:cubicBezTo>
                <a:cubicBezTo>
                  <a:pt x="865494" y="2407523"/>
                  <a:pt x="895451" y="2424498"/>
                  <a:pt x="934279" y="2435087"/>
                </a:cubicBezTo>
                <a:cubicBezTo>
                  <a:pt x="950577" y="2439532"/>
                  <a:pt x="967585" y="2440929"/>
                  <a:pt x="983974" y="2445026"/>
                </a:cubicBezTo>
                <a:cubicBezTo>
                  <a:pt x="1006543" y="2450668"/>
                  <a:pt x="1045232" y="2467998"/>
                  <a:pt x="1063487" y="2474844"/>
                </a:cubicBezTo>
                <a:cubicBezTo>
                  <a:pt x="1073297" y="2478523"/>
                  <a:pt x="1083366" y="2481470"/>
                  <a:pt x="1093305" y="2484783"/>
                </a:cubicBezTo>
                <a:cubicBezTo>
                  <a:pt x="1089992" y="2501348"/>
                  <a:pt x="1091748" y="2519811"/>
                  <a:pt x="1083366" y="2534479"/>
                </a:cubicBezTo>
                <a:cubicBezTo>
                  <a:pt x="1077439" y="2544851"/>
                  <a:pt x="1065490" y="2554058"/>
                  <a:pt x="1053548" y="2554357"/>
                </a:cubicBezTo>
                <a:lnTo>
                  <a:pt x="685800" y="2544418"/>
                </a:lnTo>
                <a:cubicBezTo>
                  <a:pt x="664193" y="2539016"/>
                  <a:pt x="616725" y="2526480"/>
                  <a:pt x="596348" y="2524539"/>
                </a:cubicBezTo>
                <a:cubicBezTo>
                  <a:pt x="543475" y="2519503"/>
                  <a:pt x="490331" y="2517913"/>
                  <a:pt x="437322" y="2514600"/>
                </a:cubicBezTo>
                <a:cubicBezTo>
                  <a:pt x="347067" y="2492036"/>
                  <a:pt x="445628" y="2514408"/>
                  <a:pt x="278296" y="2494722"/>
                </a:cubicBezTo>
                <a:cubicBezTo>
                  <a:pt x="261518" y="2492748"/>
                  <a:pt x="245324" y="2487172"/>
                  <a:pt x="228600" y="2484783"/>
                </a:cubicBezTo>
                <a:cubicBezTo>
                  <a:pt x="198901" y="2480540"/>
                  <a:pt x="168847" y="2479087"/>
                  <a:pt x="139148" y="2474844"/>
                </a:cubicBezTo>
                <a:cubicBezTo>
                  <a:pt x="97168" y="2468847"/>
                  <a:pt x="94322" y="2466528"/>
                  <a:pt x="59635" y="2454965"/>
                </a:cubicBezTo>
                <a:cubicBezTo>
                  <a:pt x="43738" y="2431120"/>
                  <a:pt x="29967" y="2413135"/>
                  <a:pt x="19879" y="2385392"/>
                </a:cubicBezTo>
                <a:cubicBezTo>
                  <a:pt x="11636" y="2362725"/>
                  <a:pt x="6626" y="2339009"/>
                  <a:pt x="0" y="2315818"/>
                </a:cubicBezTo>
                <a:cubicBezTo>
                  <a:pt x="3313" y="2299253"/>
                  <a:pt x="568" y="2280178"/>
                  <a:pt x="9939" y="2266122"/>
                </a:cubicBezTo>
                <a:cubicBezTo>
                  <a:pt x="15751" y="2257405"/>
                  <a:pt x="30127" y="2260310"/>
                  <a:pt x="39757" y="2256183"/>
                </a:cubicBezTo>
                <a:cubicBezTo>
                  <a:pt x="53375" y="2250347"/>
                  <a:pt x="66261" y="2242931"/>
                  <a:pt x="79513" y="2236305"/>
                </a:cubicBezTo>
                <a:lnTo>
                  <a:pt x="337931" y="2246244"/>
                </a:lnTo>
                <a:lnTo>
                  <a:pt x="655983" y="2256183"/>
                </a:lnTo>
                <a:cubicBezTo>
                  <a:pt x="682660" y="2257517"/>
                  <a:pt x="708918" y="2263464"/>
                  <a:pt x="735496" y="2266122"/>
                </a:cubicBezTo>
                <a:cubicBezTo>
                  <a:pt x="775192" y="2270092"/>
                  <a:pt x="814929" y="2273927"/>
                  <a:pt x="854766" y="2276061"/>
                </a:cubicBezTo>
                <a:lnTo>
                  <a:pt x="1292087" y="2295939"/>
                </a:lnTo>
                <a:cubicBezTo>
                  <a:pt x="1311965" y="2299252"/>
                  <a:pt x="1331961" y="2301927"/>
                  <a:pt x="1351722" y="2305879"/>
                </a:cubicBezTo>
                <a:cubicBezTo>
                  <a:pt x="1365117" y="2308558"/>
                  <a:pt x="1378144" y="2312855"/>
                  <a:pt x="1391479" y="2315818"/>
                </a:cubicBezTo>
                <a:cubicBezTo>
                  <a:pt x="1407970" y="2319483"/>
                  <a:pt x="1424609" y="2322444"/>
                  <a:pt x="1441174" y="2325757"/>
                </a:cubicBezTo>
                <a:cubicBezTo>
                  <a:pt x="1467114" y="2364665"/>
                  <a:pt x="1482113" y="2373087"/>
                  <a:pt x="1451113" y="2435087"/>
                </a:cubicBezTo>
                <a:cubicBezTo>
                  <a:pt x="1444487" y="2448339"/>
                  <a:pt x="1425731" y="2451372"/>
                  <a:pt x="1411357" y="2454965"/>
                </a:cubicBezTo>
                <a:cubicBezTo>
                  <a:pt x="1372255" y="2464741"/>
                  <a:pt x="1292087" y="2474844"/>
                  <a:pt x="1292087" y="2474844"/>
                </a:cubicBezTo>
                <a:cubicBezTo>
                  <a:pt x="1172818" y="2471531"/>
                  <a:pt x="1053445" y="2470864"/>
                  <a:pt x="934279" y="2464905"/>
                </a:cubicBezTo>
                <a:cubicBezTo>
                  <a:pt x="913315" y="2463857"/>
                  <a:pt x="870767" y="2447532"/>
                  <a:pt x="854766" y="2435087"/>
                </a:cubicBezTo>
                <a:cubicBezTo>
                  <a:pt x="769108" y="2368465"/>
                  <a:pt x="840064" y="2397058"/>
                  <a:pt x="775253" y="2375452"/>
                </a:cubicBezTo>
                <a:cubicBezTo>
                  <a:pt x="756763" y="2356963"/>
                  <a:pt x="748034" y="2350834"/>
                  <a:pt x="735496" y="2325757"/>
                </a:cubicBezTo>
                <a:cubicBezTo>
                  <a:pt x="730811" y="2316386"/>
                  <a:pt x="728870" y="2305878"/>
                  <a:pt x="725557" y="2295939"/>
                </a:cubicBezTo>
                <a:cubicBezTo>
                  <a:pt x="742122" y="2286000"/>
                  <a:pt x="756587" y="2271100"/>
                  <a:pt x="775253" y="2266122"/>
                </a:cubicBezTo>
                <a:cubicBezTo>
                  <a:pt x="807424" y="2257543"/>
                  <a:pt x="841348" y="2256183"/>
                  <a:pt x="874644" y="2256183"/>
                </a:cubicBezTo>
                <a:cubicBezTo>
                  <a:pt x="984025" y="2256183"/>
                  <a:pt x="1093305" y="2262809"/>
                  <a:pt x="1202635" y="2266122"/>
                </a:cubicBezTo>
                <a:cubicBezTo>
                  <a:pt x="1225826" y="2269435"/>
                  <a:pt x="1249160" y="2271870"/>
                  <a:pt x="1272209" y="2276061"/>
                </a:cubicBezTo>
                <a:cubicBezTo>
                  <a:pt x="1299667" y="2281053"/>
                  <a:pt x="1316235" y="2287423"/>
                  <a:pt x="1341783" y="2295939"/>
                </a:cubicBezTo>
                <a:cubicBezTo>
                  <a:pt x="1348409" y="2302565"/>
                  <a:pt x="1360120" y="2306575"/>
                  <a:pt x="1361661" y="2315818"/>
                </a:cubicBezTo>
                <a:cubicBezTo>
                  <a:pt x="1369420" y="2362376"/>
                  <a:pt x="1349158" y="2353833"/>
                  <a:pt x="1321905" y="2365513"/>
                </a:cubicBezTo>
                <a:cubicBezTo>
                  <a:pt x="1308286" y="2371350"/>
                  <a:pt x="1295400" y="2378766"/>
                  <a:pt x="1282148" y="2385392"/>
                </a:cubicBezTo>
                <a:lnTo>
                  <a:pt x="665922" y="2375452"/>
                </a:lnTo>
                <a:cubicBezTo>
                  <a:pt x="649036" y="2374948"/>
                  <a:pt x="630894" y="2373894"/>
                  <a:pt x="616226" y="2365513"/>
                </a:cubicBezTo>
                <a:cubicBezTo>
                  <a:pt x="605855" y="2359587"/>
                  <a:pt x="604795" y="2344143"/>
                  <a:pt x="596348" y="2335696"/>
                </a:cubicBezTo>
                <a:cubicBezTo>
                  <a:pt x="587901" y="2327249"/>
                  <a:pt x="575859" y="2323280"/>
                  <a:pt x="566531" y="2315818"/>
                </a:cubicBezTo>
                <a:cubicBezTo>
                  <a:pt x="559214" y="2309964"/>
                  <a:pt x="553279" y="2302565"/>
                  <a:pt x="546653" y="2295939"/>
                </a:cubicBezTo>
                <a:cubicBezTo>
                  <a:pt x="540027" y="2276061"/>
                  <a:pt x="525612" y="2257226"/>
                  <a:pt x="526774" y="2236305"/>
                </a:cubicBezTo>
                <a:cubicBezTo>
                  <a:pt x="530087" y="2176670"/>
                  <a:pt x="531050" y="2116858"/>
                  <a:pt x="536713" y="2057400"/>
                </a:cubicBezTo>
                <a:cubicBezTo>
                  <a:pt x="537706" y="2046970"/>
                  <a:pt x="543896" y="2037691"/>
                  <a:pt x="546653" y="2027583"/>
                </a:cubicBezTo>
                <a:cubicBezTo>
                  <a:pt x="584101" y="1890278"/>
                  <a:pt x="548314" y="2002722"/>
                  <a:pt x="586409" y="1888435"/>
                </a:cubicBezTo>
                <a:cubicBezTo>
                  <a:pt x="589722" y="1865244"/>
                  <a:pt x="591754" y="1841833"/>
                  <a:pt x="596348" y="1818861"/>
                </a:cubicBezTo>
                <a:cubicBezTo>
                  <a:pt x="619977" y="1700716"/>
                  <a:pt x="607122" y="1776183"/>
                  <a:pt x="626166" y="1709531"/>
                </a:cubicBezTo>
                <a:cubicBezTo>
                  <a:pt x="629919" y="1696396"/>
                  <a:pt x="632180" y="1682858"/>
                  <a:pt x="636105" y="1669774"/>
                </a:cubicBezTo>
                <a:cubicBezTo>
                  <a:pt x="642126" y="1649704"/>
                  <a:pt x="649357" y="1630017"/>
                  <a:pt x="655983" y="1610139"/>
                </a:cubicBezTo>
                <a:lnTo>
                  <a:pt x="675861" y="1550505"/>
                </a:lnTo>
                <a:cubicBezTo>
                  <a:pt x="701868" y="1394459"/>
                  <a:pt x="666302" y="1588742"/>
                  <a:pt x="705679" y="1431235"/>
                </a:cubicBezTo>
                <a:cubicBezTo>
                  <a:pt x="730430" y="1332233"/>
                  <a:pt x="697507" y="1407823"/>
                  <a:pt x="735496" y="1331844"/>
                </a:cubicBezTo>
                <a:cubicBezTo>
                  <a:pt x="738809" y="1311966"/>
                  <a:pt x="741483" y="1291970"/>
                  <a:pt x="745435" y="1272209"/>
                </a:cubicBezTo>
                <a:cubicBezTo>
                  <a:pt x="748114" y="1258814"/>
                  <a:pt x="752695" y="1245847"/>
                  <a:pt x="755374" y="1232452"/>
                </a:cubicBezTo>
                <a:cubicBezTo>
                  <a:pt x="770677" y="1155934"/>
                  <a:pt x="752119" y="1192609"/>
                  <a:pt x="785192" y="1143000"/>
                </a:cubicBezTo>
                <a:cubicBezTo>
                  <a:pt x="788505" y="1126435"/>
                  <a:pt x="789200" y="1109122"/>
                  <a:pt x="795131" y="1093305"/>
                </a:cubicBezTo>
                <a:cubicBezTo>
                  <a:pt x="799325" y="1082120"/>
                  <a:pt x="810815" y="1074672"/>
                  <a:pt x="815009" y="1063487"/>
                </a:cubicBezTo>
                <a:cubicBezTo>
                  <a:pt x="820940" y="1047670"/>
                  <a:pt x="821283" y="1030283"/>
                  <a:pt x="824948" y="1013792"/>
                </a:cubicBezTo>
                <a:cubicBezTo>
                  <a:pt x="827911" y="1000457"/>
                  <a:pt x="832208" y="987430"/>
                  <a:pt x="834887" y="974035"/>
                </a:cubicBezTo>
                <a:cubicBezTo>
                  <a:pt x="838839" y="954274"/>
                  <a:pt x="838453" y="933518"/>
                  <a:pt x="844826" y="914400"/>
                </a:cubicBezTo>
                <a:cubicBezTo>
                  <a:pt x="848604" y="903068"/>
                  <a:pt x="858079" y="894522"/>
                  <a:pt x="864705" y="884583"/>
                </a:cubicBezTo>
                <a:cubicBezTo>
                  <a:pt x="882172" y="832182"/>
                  <a:pt x="863100" y="874581"/>
                  <a:pt x="904461" y="824948"/>
                </a:cubicBezTo>
                <a:cubicBezTo>
                  <a:pt x="945874" y="775252"/>
                  <a:pt x="899491" y="811697"/>
                  <a:pt x="954157" y="775252"/>
                </a:cubicBezTo>
                <a:cubicBezTo>
                  <a:pt x="960783" y="765313"/>
                  <a:pt x="968693" y="756119"/>
                  <a:pt x="974035" y="745435"/>
                </a:cubicBezTo>
                <a:cubicBezTo>
                  <a:pt x="978720" y="736064"/>
                  <a:pt x="978584" y="724602"/>
                  <a:pt x="983974" y="715618"/>
                </a:cubicBezTo>
                <a:cubicBezTo>
                  <a:pt x="988795" y="707582"/>
                  <a:pt x="997999" y="703057"/>
                  <a:pt x="1003853" y="695739"/>
                </a:cubicBezTo>
                <a:cubicBezTo>
                  <a:pt x="1011315" y="686411"/>
                  <a:pt x="1017805" y="676293"/>
                  <a:pt x="1023731" y="665922"/>
                </a:cubicBezTo>
                <a:cubicBezTo>
                  <a:pt x="1031082" y="653058"/>
                  <a:pt x="1036258" y="639029"/>
                  <a:pt x="1043609" y="626165"/>
                </a:cubicBezTo>
                <a:cubicBezTo>
                  <a:pt x="1049535" y="615794"/>
                  <a:pt x="1058145" y="607032"/>
                  <a:pt x="1063487" y="596348"/>
                </a:cubicBezTo>
                <a:cubicBezTo>
                  <a:pt x="1068172" y="586977"/>
                  <a:pt x="1068741" y="575902"/>
                  <a:pt x="1073426" y="566531"/>
                </a:cubicBezTo>
                <a:cubicBezTo>
                  <a:pt x="1081233" y="550916"/>
                  <a:pt x="1115619" y="507461"/>
                  <a:pt x="1123122" y="496957"/>
                </a:cubicBezTo>
                <a:cubicBezTo>
                  <a:pt x="1130065" y="487237"/>
                  <a:pt x="1135134" y="476129"/>
                  <a:pt x="1143000" y="467139"/>
                </a:cubicBezTo>
                <a:cubicBezTo>
                  <a:pt x="1158427" y="449509"/>
                  <a:pt x="1179702" y="436936"/>
                  <a:pt x="1192696" y="417444"/>
                </a:cubicBezTo>
                <a:cubicBezTo>
                  <a:pt x="1199322" y="407505"/>
                  <a:pt x="1207232" y="398310"/>
                  <a:pt x="1212574" y="387626"/>
                </a:cubicBezTo>
                <a:cubicBezTo>
                  <a:pt x="1217259" y="378255"/>
                  <a:pt x="1216424" y="366334"/>
                  <a:pt x="1222513" y="357809"/>
                </a:cubicBezTo>
                <a:cubicBezTo>
                  <a:pt x="1248264" y="321758"/>
                  <a:pt x="1286064" y="302189"/>
                  <a:pt x="1321905" y="278296"/>
                </a:cubicBezTo>
                <a:lnTo>
                  <a:pt x="1351722" y="258418"/>
                </a:lnTo>
                <a:cubicBezTo>
                  <a:pt x="1358348" y="248479"/>
                  <a:pt x="1364138" y="237928"/>
                  <a:pt x="1371600" y="228600"/>
                </a:cubicBezTo>
                <a:cubicBezTo>
                  <a:pt x="1388723" y="207196"/>
                  <a:pt x="1433777" y="174743"/>
                  <a:pt x="1451113" y="168965"/>
                </a:cubicBezTo>
                <a:lnTo>
                  <a:pt x="1480931" y="159026"/>
                </a:lnTo>
                <a:cubicBezTo>
                  <a:pt x="1566381" y="102059"/>
                  <a:pt x="1458267" y="170358"/>
                  <a:pt x="1540566" y="129209"/>
                </a:cubicBezTo>
                <a:cubicBezTo>
                  <a:pt x="1581358" y="108813"/>
                  <a:pt x="1559443" y="114106"/>
                  <a:pt x="1590261" y="89452"/>
                </a:cubicBezTo>
                <a:cubicBezTo>
                  <a:pt x="1637732" y="51475"/>
                  <a:pt x="1600910" y="84128"/>
                  <a:pt x="1649896" y="59635"/>
                </a:cubicBezTo>
                <a:cubicBezTo>
                  <a:pt x="1660580" y="54293"/>
                  <a:pt x="1670385" y="47219"/>
                  <a:pt x="1679713" y="39757"/>
                </a:cubicBezTo>
                <a:cubicBezTo>
                  <a:pt x="1687030" y="33903"/>
                  <a:pt x="1690818" y="23169"/>
                  <a:pt x="1699592" y="19879"/>
                </a:cubicBezTo>
                <a:cubicBezTo>
                  <a:pt x="1718461" y="12803"/>
                  <a:pt x="1739465" y="13891"/>
                  <a:pt x="1759226" y="9939"/>
                </a:cubicBezTo>
                <a:cubicBezTo>
                  <a:pt x="1772621" y="7260"/>
                  <a:pt x="1785731" y="3313"/>
                  <a:pt x="1798983" y="0"/>
                </a:cubicBezTo>
                <a:lnTo>
                  <a:pt x="3329609" y="9939"/>
                </a:lnTo>
                <a:cubicBezTo>
                  <a:pt x="3361313" y="10338"/>
                  <a:pt x="3380807" y="21728"/>
                  <a:pt x="3409122" y="29818"/>
                </a:cubicBezTo>
                <a:cubicBezTo>
                  <a:pt x="3422257" y="33571"/>
                  <a:pt x="3435439" y="37313"/>
                  <a:pt x="3448879" y="39757"/>
                </a:cubicBezTo>
                <a:cubicBezTo>
                  <a:pt x="3471928" y="43948"/>
                  <a:pt x="3495404" y="45505"/>
                  <a:pt x="3518453" y="49696"/>
                </a:cubicBezTo>
                <a:cubicBezTo>
                  <a:pt x="3531893" y="52140"/>
                  <a:pt x="3544769" y="57191"/>
                  <a:pt x="3558209" y="59635"/>
                </a:cubicBezTo>
                <a:cubicBezTo>
                  <a:pt x="3581258" y="63826"/>
                  <a:pt x="3604629" y="66012"/>
                  <a:pt x="3627783" y="69574"/>
                </a:cubicBezTo>
                <a:cubicBezTo>
                  <a:pt x="3647701" y="72638"/>
                  <a:pt x="3667540" y="76200"/>
                  <a:pt x="3687418" y="79513"/>
                </a:cubicBezTo>
                <a:cubicBezTo>
                  <a:pt x="3697357" y="82826"/>
                  <a:pt x="3707008" y="87179"/>
                  <a:pt x="3717235" y="89452"/>
                </a:cubicBezTo>
                <a:cubicBezTo>
                  <a:pt x="3736908" y="93824"/>
                  <a:pt x="3757567" y="93601"/>
                  <a:pt x="3776870" y="99392"/>
                </a:cubicBezTo>
                <a:cubicBezTo>
                  <a:pt x="3820430" y="112460"/>
                  <a:pt x="3809846" y="120849"/>
                  <a:pt x="3846444" y="139148"/>
                </a:cubicBezTo>
                <a:cubicBezTo>
                  <a:pt x="3855815" y="143833"/>
                  <a:pt x="3866322" y="145774"/>
                  <a:pt x="3876261" y="149087"/>
                </a:cubicBezTo>
                <a:cubicBezTo>
                  <a:pt x="3886200" y="159026"/>
                  <a:pt x="3894984" y="170275"/>
                  <a:pt x="3906079" y="178905"/>
                </a:cubicBezTo>
                <a:cubicBezTo>
                  <a:pt x="3924937" y="193572"/>
                  <a:pt x="3948820" y="201768"/>
                  <a:pt x="3965713" y="218661"/>
                </a:cubicBezTo>
                <a:cubicBezTo>
                  <a:pt x="3993000" y="245947"/>
                  <a:pt x="3976702" y="235575"/>
                  <a:pt x="4015409" y="248479"/>
                </a:cubicBezTo>
                <a:cubicBezTo>
                  <a:pt x="4033318" y="266388"/>
                  <a:pt x="4054728" y="283900"/>
                  <a:pt x="4065105" y="308113"/>
                </a:cubicBezTo>
                <a:cubicBezTo>
                  <a:pt x="4090779" y="368017"/>
                  <a:pt x="4052452" y="332809"/>
                  <a:pt x="4104861" y="367748"/>
                </a:cubicBezTo>
                <a:cubicBezTo>
                  <a:pt x="4111487" y="377687"/>
                  <a:pt x="4119397" y="386881"/>
                  <a:pt x="4124739" y="397565"/>
                </a:cubicBezTo>
                <a:cubicBezTo>
                  <a:pt x="4129425" y="406936"/>
                  <a:pt x="4129481" y="418286"/>
                  <a:pt x="4134679" y="427383"/>
                </a:cubicBezTo>
                <a:cubicBezTo>
                  <a:pt x="4142898" y="441765"/>
                  <a:pt x="4154868" y="453659"/>
                  <a:pt x="4164496" y="467139"/>
                </a:cubicBezTo>
                <a:cubicBezTo>
                  <a:pt x="4171439" y="476859"/>
                  <a:pt x="4176508" y="487967"/>
                  <a:pt x="4184374" y="496957"/>
                </a:cubicBezTo>
                <a:cubicBezTo>
                  <a:pt x="4265773" y="589985"/>
                  <a:pt x="4209217" y="509371"/>
                  <a:pt x="4253948" y="576470"/>
                </a:cubicBezTo>
                <a:cubicBezTo>
                  <a:pt x="4257261" y="589722"/>
                  <a:pt x="4257778" y="604008"/>
                  <a:pt x="4263887" y="616226"/>
                </a:cubicBezTo>
                <a:cubicBezTo>
                  <a:pt x="4268078" y="624608"/>
                  <a:pt x="4277767" y="628906"/>
                  <a:pt x="4283766" y="636105"/>
                </a:cubicBezTo>
                <a:cubicBezTo>
                  <a:pt x="4347523" y="712613"/>
                  <a:pt x="4280227" y="642504"/>
                  <a:pt x="4343400" y="705679"/>
                </a:cubicBezTo>
                <a:cubicBezTo>
                  <a:pt x="4353899" y="737175"/>
                  <a:pt x="4351196" y="737786"/>
                  <a:pt x="4373218" y="765313"/>
                </a:cubicBezTo>
                <a:cubicBezTo>
                  <a:pt x="4379072" y="772630"/>
                  <a:pt x="4387649" y="777567"/>
                  <a:pt x="4393096" y="785192"/>
                </a:cubicBezTo>
                <a:cubicBezTo>
                  <a:pt x="4404324" y="800912"/>
                  <a:pt x="4414274" y="817609"/>
                  <a:pt x="4422913" y="834887"/>
                </a:cubicBezTo>
                <a:cubicBezTo>
                  <a:pt x="4427599" y="844258"/>
                  <a:pt x="4427041" y="855988"/>
                  <a:pt x="4432853" y="864705"/>
                </a:cubicBezTo>
                <a:cubicBezTo>
                  <a:pt x="4440650" y="876400"/>
                  <a:pt x="4453672" y="883724"/>
                  <a:pt x="4462670" y="894522"/>
                </a:cubicBezTo>
                <a:cubicBezTo>
                  <a:pt x="4470317" y="903699"/>
                  <a:pt x="4475922" y="914400"/>
                  <a:pt x="4482548" y="924339"/>
                </a:cubicBezTo>
                <a:cubicBezTo>
                  <a:pt x="4485861" y="934278"/>
                  <a:pt x="4487097" y="945173"/>
                  <a:pt x="4492487" y="954157"/>
                </a:cubicBezTo>
                <a:cubicBezTo>
                  <a:pt x="4497308" y="962192"/>
                  <a:pt x="4506512" y="966718"/>
                  <a:pt x="4512366" y="974035"/>
                </a:cubicBezTo>
                <a:cubicBezTo>
                  <a:pt x="4533062" y="999905"/>
                  <a:pt x="4553623" y="1025982"/>
                  <a:pt x="4572000" y="1053548"/>
                </a:cubicBezTo>
                <a:lnTo>
                  <a:pt x="4631635" y="1143000"/>
                </a:lnTo>
                <a:cubicBezTo>
                  <a:pt x="4638261" y="1162878"/>
                  <a:pt x="4640408" y="1184866"/>
                  <a:pt x="4651513" y="1202635"/>
                </a:cubicBezTo>
                <a:cubicBezTo>
                  <a:pt x="4657844" y="1212765"/>
                  <a:pt x="4672884" y="1214066"/>
                  <a:pt x="4681331" y="1222513"/>
                </a:cubicBezTo>
                <a:cubicBezTo>
                  <a:pt x="4689778" y="1230960"/>
                  <a:pt x="4695867" y="1241647"/>
                  <a:pt x="4701209" y="1252331"/>
                </a:cubicBezTo>
                <a:cubicBezTo>
                  <a:pt x="4705894" y="1261702"/>
                  <a:pt x="4707021" y="1272518"/>
                  <a:pt x="4711148" y="1282148"/>
                </a:cubicBezTo>
                <a:cubicBezTo>
                  <a:pt x="4716984" y="1295767"/>
                  <a:pt x="4723675" y="1309041"/>
                  <a:pt x="4731026" y="1321905"/>
                </a:cubicBezTo>
                <a:cubicBezTo>
                  <a:pt x="4742647" y="1342242"/>
                  <a:pt x="4767933" y="1374426"/>
                  <a:pt x="4780722" y="1391479"/>
                </a:cubicBezTo>
                <a:cubicBezTo>
                  <a:pt x="4784035" y="1401418"/>
                  <a:pt x="4784850" y="1412579"/>
                  <a:pt x="4790661" y="1421296"/>
                </a:cubicBezTo>
                <a:cubicBezTo>
                  <a:pt x="4798458" y="1432991"/>
                  <a:pt x="4814193" y="1438541"/>
                  <a:pt x="4820479" y="1451113"/>
                </a:cubicBezTo>
                <a:cubicBezTo>
                  <a:pt x="4828034" y="1466223"/>
                  <a:pt x="4825076" y="1484783"/>
                  <a:pt x="4830418" y="1500809"/>
                </a:cubicBezTo>
                <a:cubicBezTo>
                  <a:pt x="4835103" y="1514865"/>
                  <a:pt x="4844460" y="1526947"/>
                  <a:pt x="4850296" y="1540565"/>
                </a:cubicBezTo>
                <a:cubicBezTo>
                  <a:pt x="4894168" y="1642936"/>
                  <a:pt x="4814187" y="1478288"/>
                  <a:pt x="4880113" y="1610139"/>
                </a:cubicBezTo>
                <a:cubicBezTo>
                  <a:pt x="4887384" y="1646489"/>
                  <a:pt x="4893119" y="1685846"/>
                  <a:pt x="4909931" y="1719470"/>
                </a:cubicBezTo>
                <a:lnTo>
                  <a:pt x="4929809" y="1759226"/>
                </a:lnTo>
                <a:cubicBezTo>
                  <a:pt x="4936435" y="1792357"/>
                  <a:pt x="4944132" y="1825291"/>
                  <a:pt x="4949687" y="1858618"/>
                </a:cubicBezTo>
                <a:cubicBezTo>
                  <a:pt x="4953000" y="1878496"/>
                  <a:pt x="4955403" y="1898547"/>
                  <a:pt x="4959626" y="1918252"/>
                </a:cubicBezTo>
                <a:cubicBezTo>
                  <a:pt x="4973076" y="1981019"/>
                  <a:pt x="4974306" y="1982166"/>
                  <a:pt x="4989444" y="2027583"/>
                </a:cubicBezTo>
                <a:cubicBezTo>
                  <a:pt x="4992757" y="2103783"/>
                  <a:pt x="4993533" y="2180136"/>
                  <a:pt x="4999383" y="2256183"/>
                </a:cubicBezTo>
                <a:cubicBezTo>
                  <a:pt x="5000187" y="2266629"/>
                  <a:pt x="5006444" y="2275926"/>
                  <a:pt x="5009322" y="2286000"/>
                </a:cubicBezTo>
                <a:cubicBezTo>
                  <a:pt x="5013075" y="2299135"/>
                  <a:pt x="5013880" y="2313201"/>
                  <a:pt x="5019261" y="2325757"/>
                </a:cubicBezTo>
                <a:cubicBezTo>
                  <a:pt x="5023966" y="2336736"/>
                  <a:pt x="5033797" y="2344890"/>
                  <a:pt x="5039139" y="2355574"/>
                </a:cubicBezTo>
                <a:cubicBezTo>
                  <a:pt x="5043825" y="2364945"/>
                  <a:pt x="5041671" y="2377984"/>
                  <a:pt x="5049079" y="2385392"/>
                </a:cubicBezTo>
                <a:cubicBezTo>
                  <a:pt x="5056487" y="2392800"/>
                  <a:pt x="5068957" y="2392018"/>
                  <a:pt x="5078896" y="2395331"/>
                </a:cubicBezTo>
                <a:cubicBezTo>
                  <a:pt x="5107672" y="2438495"/>
                  <a:pt x="5085675" y="2419986"/>
                  <a:pt x="5138531" y="2435087"/>
                </a:cubicBezTo>
                <a:cubicBezTo>
                  <a:pt x="5148605" y="2437965"/>
                  <a:pt x="5157874" y="2444785"/>
                  <a:pt x="5168348" y="2445026"/>
                </a:cubicBezTo>
                <a:cubicBezTo>
                  <a:pt x="5446590" y="2451422"/>
                  <a:pt x="5724939" y="2451652"/>
                  <a:pt x="6003235" y="2454965"/>
                </a:cubicBezTo>
                <a:cubicBezTo>
                  <a:pt x="6087805" y="2464362"/>
                  <a:pt x="6133034" y="2468122"/>
                  <a:pt x="6221896" y="2484783"/>
                </a:cubicBezTo>
                <a:cubicBezTo>
                  <a:pt x="6232193" y="2486714"/>
                  <a:pt x="6241639" y="2491844"/>
                  <a:pt x="6251713" y="2494722"/>
                </a:cubicBezTo>
                <a:cubicBezTo>
                  <a:pt x="6293227" y="2506583"/>
                  <a:pt x="6304246" y="2506790"/>
                  <a:pt x="6351105" y="2514600"/>
                </a:cubicBezTo>
                <a:cubicBezTo>
                  <a:pt x="6375403" y="2526750"/>
                  <a:pt x="6399610" y="2536799"/>
                  <a:pt x="6420679" y="2554357"/>
                </a:cubicBezTo>
                <a:cubicBezTo>
                  <a:pt x="6431477" y="2563355"/>
                  <a:pt x="6440557" y="2574235"/>
                  <a:pt x="6450496" y="2584174"/>
                </a:cubicBezTo>
                <a:cubicBezTo>
                  <a:pt x="6457122" y="2597426"/>
                  <a:pt x="6468279" y="2609263"/>
                  <a:pt x="6470374" y="2623931"/>
                </a:cubicBezTo>
                <a:cubicBezTo>
                  <a:pt x="6480428" y="2694312"/>
                  <a:pt x="6346703" y="2644270"/>
                  <a:pt x="6341166" y="2643809"/>
                </a:cubicBezTo>
                <a:cubicBezTo>
                  <a:pt x="6334074" y="2636718"/>
                  <a:pt x="6301670" y="2610242"/>
                  <a:pt x="6311348" y="2594113"/>
                </a:cubicBezTo>
                <a:cubicBezTo>
                  <a:pt x="6318971" y="2581408"/>
                  <a:pt x="6338241" y="2581586"/>
                  <a:pt x="6351105" y="2574235"/>
                </a:cubicBezTo>
                <a:cubicBezTo>
                  <a:pt x="6408652" y="2541351"/>
                  <a:pt x="6350645" y="2559403"/>
                  <a:pt x="6440557" y="2544418"/>
                </a:cubicBezTo>
                <a:cubicBezTo>
                  <a:pt x="6473687" y="2547731"/>
                  <a:pt x="6507505" y="2546870"/>
                  <a:pt x="6539948" y="2554357"/>
                </a:cubicBezTo>
                <a:cubicBezTo>
                  <a:pt x="6551588" y="2557043"/>
                  <a:pt x="6558434" y="2570458"/>
                  <a:pt x="6569766" y="2574235"/>
                </a:cubicBezTo>
                <a:cubicBezTo>
                  <a:pt x="6588884" y="2580608"/>
                  <a:pt x="6609849" y="2579286"/>
                  <a:pt x="6629400" y="2584174"/>
                </a:cubicBezTo>
                <a:cubicBezTo>
                  <a:pt x="6649728" y="2589256"/>
                  <a:pt x="6668488" y="2599943"/>
                  <a:pt x="6689035" y="2604052"/>
                </a:cubicBezTo>
                <a:cubicBezTo>
                  <a:pt x="6735362" y="2613318"/>
                  <a:pt x="6902326" y="2622248"/>
                  <a:pt x="6927574" y="2623931"/>
                </a:cubicBezTo>
                <a:cubicBezTo>
                  <a:pt x="6940826" y="2627244"/>
                  <a:pt x="6954541" y="2629074"/>
                  <a:pt x="6967331" y="2633870"/>
                </a:cubicBezTo>
                <a:cubicBezTo>
                  <a:pt x="6981204" y="2639072"/>
                  <a:pt x="6992841" y="2649678"/>
                  <a:pt x="7007087" y="2653748"/>
                </a:cubicBezTo>
                <a:cubicBezTo>
                  <a:pt x="7016644" y="2656479"/>
                  <a:pt x="7026966" y="2653748"/>
                  <a:pt x="7036905" y="2653748"/>
                </a:cubicBezTo>
              </a:path>
            </a:pathLst>
          </a:custGeom>
          <a:ln w="38100" cmpd="thickThin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cap="none" dirty="0">
                <a:solidFill>
                  <a:srgbClr val="002060"/>
                </a:solidFill>
                <a:latin typeface="Comic Sans MS" pitchFamily="66" charset="0"/>
                <a:ea typeface="Times New Roman"/>
              </a:rPr>
              <a:t>Верно </a:t>
            </a:r>
            <a:r>
              <a:rPr lang="ru-RU" sz="2400" b="1" cap="none" dirty="0" smtClean="0">
                <a:solidFill>
                  <a:srgbClr val="002060"/>
                </a:solidFill>
                <a:latin typeface="Comic Sans MS" pitchFamily="66" charset="0"/>
                <a:ea typeface="Times New Roman"/>
              </a:rPr>
              <a:t>ли Петя выполнил умножение суммы на число?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4405" y="3244334"/>
            <a:ext cx="5375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(10+7)•4=10•4+4=40+4=44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1" y="4293096"/>
            <a:ext cx="12128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241" y="2060848"/>
            <a:ext cx="429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Comic Sans MS" pitchFamily="66" charset="0"/>
                <a:ea typeface="Times New Roman"/>
              </a:rPr>
              <a:t>Обоснуйте свое мнение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43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51520" y="116632"/>
            <a:ext cx="8352928" cy="15841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0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Алгоритм</a:t>
            </a:r>
            <a:r>
              <a:rPr lang="ru-RU" sz="2700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письменного умножения двузначного числа на однозначное</a:t>
            </a:r>
            <a:br>
              <a:rPr lang="ru-RU" sz="2700" b="1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без перехода через разряд</a:t>
            </a:r>
            <a:br>
              <a:rPr lang="ru-RU" sz="2700" b="1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</a:br>
            <a:endParaRPr lang="ru-RU" sz="27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8229600" cy="43735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i="1" dirty="0" smtClean="0">
                <a:effectLst/>
                <a:latin typeface="Times New Roman"/>
                <a:ea typeface="Times New Roman"/>
              </a:rPr>
              <a:t>	</a:t>
            </a:r>
            <a:r>
              <a:rPr lang="ru-RU" b="1" i="1" dirty="0" smtClean="0">
                <a:solidFill>
                  <a:schemeClr val="tx1"/>
                </a:solidFill>
                <a:effectLst/>
                <a:latin typeface="Comic Sans MS" pitchFamily="66" charset="0"/>
                <a:ea typeface="Times New Roman"/>
              </a:rPr>
              <a:t>Чтобы двузначное число  умножить на однозначное число, надо:</a:t>
            </a:r>
            <a:endParaRPr lang="ru-RU" b="1" dirty="0" smtClean="0">
              <a:solidFill>
                <a:schemeClr val="tx1"/>
              </a:solidFill>
              <a:effectLst/>
              <a:latin typeface="Comic Sans MS" pitchFamily="66" charset="0"/>
              <a:ea typeface="Times New Roman"/>
            </a:endParaRPr>
          </a:p>
          <a:p>
            <a:pPr marL="411480" lvl="1" indent="0" algn="just">
              <a:buNone/>
            </a:pPr>
            <a:r>
              <a:rPr lang="en-US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Comic Sans MS" pitchFamily="66" charset="0"/>
                <a:ea typeface="Times New Roman"/>
              </a:rPr>
              <a:t>1. Написать второй множитель под первым так, чтобы единицы были под единицами.</a:t>
            </a:r>
            <a:endParaRPr lang="ru-RU" sz="2400" b="1" dirty="0" smtClean="0">
              <a:solidFill>
                <a:schemeClr val="tx1"/>
              </a:solidFill>
              <a:effectLst/>
              <a:latin typeface="Comic Sans MS" pitchFamily="66" charset="0"/>
              <a:ea typeface="Times New Roman"/>
            </a:endParaRPr>
          </a:p>
          <a:p>
            <a:pPr marL="411480" lvl="1" indent="0" algn="just">
              <a:buNone/>
            </a:pPr>
            <a:r>
              <a:rPr lang="en-US" sz="2400" b="1" i="1" dirty="0" smtClean="0">
                <a:solidFill>
                  <a:schemeClr val="tx1"/>
                </a:solidFill>
                <a:effectLst/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Comic Sans MS" pitchFamily="66" charset="0"/>
                <a:ea typeface="Times New Roman"/>
              </a:rPr>
              <a:t>2.Умножить единицы и написать полученное число под единицами.</a:t>
            </a:r>
            <a:endParaRPr lang="ru-RU" sz="2400" b="1" dirty="0" smtClean="0">
              <a:solidFill>
                <a:schemeClr val="tx1"/>
              </a:solidFill>
              <a:effectLst/>
              <a:latin typeface="Comic Sans MS" pitchFamily="66" charset="0"/>
              <a:ea typeface="Times New Roman"/>
            </a:endParaRPr>
          </a:p>
          <a:p>
            <a:pPr marL="411480" lvl="1" indent="0" algn="just">
              <a:buNone/>
            </a:pPr>
            <a:r>
              <a:rPr lang="en-US" sz="2400" b="1" i="1" dirty="0" smtClean="0">
                <a:solidFill>
                  <a:schemeClr val="tx1"/>
                </a:solidFill>
                <a:effectLst/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Comic Sans MS" pitchFamily="66" charset="0"/>
                <a:ea typeface="Times New Roman"/>
              </a:rPr>
              <a:t>3.Умножить десятки и написать полученное число под десятками.</a:t>
            </a:r>
            <a:endParaRPr lang="ru-RU" sz="2400" b="1" dirty="0" smtClean="0">
              <a:solidFill>
                <a:schemeClr val="tx1"/>
              </a:solidFill>
              <a:effectLst/>
              <a:latin typeface="Comic Sans MS" pitchFamily="66" charset="0"/>
              <a:ea typeface="Times New Roman"/>
            </a:endParaRPr>
          </a:p>
          <a:p>
            <a:pPr marL="411480" lvl="1" indent="0" algn="just">
              <a:buNone/>
            </a:pPr>
            <a:r>
              <a:rPr lang="en-US" sz="2400" b="1" i="1" dirty="0" smtClean="0">
                <a:solidFill>
                  <a:schemeClr val="tx1"/>
                </a:solidFill>
                <a:effectLst/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Comic Sans MS" pitchFamily="66" charset="0"/>
                <a:ea typeface="Times New Roman"/>
              </a:rPr>
              <a:t>4. Назвать ответ.</a:t>
            </a:r>
            <a:endParaRPr lang="ru-RU" sz="2400" b="1" dirty="0" smtClean="0">
              <a:solidFill>
                <a:schemeClr val="tx1"/>
              </a:solidFill>
              <a:effectLst/>
              <a:latin typeface="Comic Sans MS" pitchFamily="66" charset="0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2097"/>
            <a:ext cx="12128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ru-RU" sz="2400" b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Верно ли, Маша выполнила письменное вычисление выражения? </a:t>
            </a:r>
            <a:br>
              <a:rPr lang="ru-RU" sz="2400" b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</a:b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Обоснуйте 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свое мнение.</a:t>
            </a:r>
          </a:p>
          <a:p>
            <a:pPr lvl="5"/>
            <a:endParaRPr lang="ru-RU" b="1" dirty="0" smtClean="0">
              <a:solidFill>
                <a:schemeClr val="tx1"/>
              </a:solidFill>
              <a:latin typeface="Times New Roman"/>
            </a:endParaRPr>
          </a:p>
          <a:p>
            <a:pPr lvl="5"/>
            <a:endParaRPr lang="ru-RU" b="1" dirty="0">
              <a:solidFill>
                <a:schemeClr val="tx1"/>
              </a:solidFill>
              <a:latin typeface="Times New Roman"/>
            </a:endParaRPr>
          </a:p>
          <a:p>
            <a:pPr marL="228600" lvl="0" indent="0">
              <a:buClr>
                <a:srgbClr val="93A299"/>
              </a:buClr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</a:rPr>
              <a:t>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</a:rPr>
              <a:t>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31</a:t>
            </a:r>
            <a:endParaRPr lang="ru-RU" sz="3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lvl="0" indent="0">
              <a:buClr>
                <a:srgbClr val="93A299"/>
              </a:buClr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</a:t>
            </a:r>
            <a:r>
              <a:rPr lang="ru-RU" sz="3600" b="1" i="1" u="sng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u="sng" dirty="0">
                <a:solidFill>
                  <a:schemeClr val="tx1"/>
                </a:solidFill>
                <a:latin typeface="Times New Roman"/>
                <a:ea typeface="Times New Roman"/>
              </a:rPr>
              <a:t>х  3</a:t>
            </a:r>
            <a:endParaRPr lang="ru-RU" sz="3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</a:rPr>
              <a:t>63</a:t>
            </a:r>
            <a:endParaRPr lang="ru-RU" sz="3600" b="1" dirty="0">
              <a:solidFill>
                <a:schemeClr val="tx1"/>
              </a:solidFill>
            </a:endParaRPr>
          </a:p>
          <a:p>
            <a:pPr lvl="5"/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marL="228600" lvl="0" indent="0">
              <a:buClr>
                <a:srgbClr val="93A299"/>
              </a:buClr>
              <a:buNone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7" name="Picture 5" descr="C:\Documents and Settings\TEMP\Рабочий стол\ученики картинки\Копия 888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81" y="2924944"/>
            <a:ext cx="17114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296144"/>
          </a:xfrm>
        </p:spPr>
        <p:txBody>
          <a:bodyPr>
            <a:normAutofit fontScale="90000"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en-US" sz="2200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200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200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200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200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200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200" b="1" cap="none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Составьте </a:t>
            </a:r>
            <a:r>
              <a:rPr lang="ru-RU" sz="2200" b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и решите задачу, используя условие в виде рисунка.</a:t>
            </a:r>
            <a:br>
              <a:rPr lang="ru-RU" sz="2200" b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</a:br>
            <a:r>
              <a:rPr lang="ru-RU" sz="2200" b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Выполните вычисление, используя алгоритм письменного умножения двузначного числа на однозначное без перехода через разряд</a:t>
            </a:r>
            <a:r>
              <a:rPr lang="ru-RU" sz="2200" b="1" cap="none" dirty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.</a:t>
            </a:r>
            <a:br>
              <a:rPr lang="ru-RU" sz="2200" b="1" cap="none" dirty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52600"/>
            <a:ext cx="8058646" cy="2900536"/>
          </a:xfrm>
        </p:spPr>
        <p:txBody>
          <a:bodyPr/>
          <a:lstStyle/>
          <a:p>
            <a:pPr marL="114300" indent="0"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1026" name="Picture 2" descr="C:\Documents and Settings\TEMP\Рабочий стол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586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5900" y="4869160"/>
            <a:ext cx="7731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1)23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x   2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46(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–стоят две бутылочки с краской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2)46р.+3р.50к.=49р.50к.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Ответ:49р.50к. стоит вся покупка.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51520" y="188640"/>
            <a:ext cx="8568952" cy="165618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5321" y="260648"/>
            <a:ext cx="8261350" cy="1223963"/>
          </a:xfrm>
        </p:spPr>
        <p:txBody>
          <a:bodyPr>
            <a:noAutofit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en-US" sz="2400" b="1" i="1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400" b="1" i="1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cap="none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АЛГОРИТМ ПИСЬМЕННОГО УМНОЖЕНИЯ ДВУЗНАЧНОГО ЧИСЛА НА ОДНОЗНАЧНОЕ С ПЕРЕХОДОМ ЧЕРЕЗ РАЗРЯД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1196" y="1700808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en-US" i="1" dirty="0" smtClean="0">
                <a:latin typeface="Times New Roman"/>
                <a:ea typeface="Times New Roman"/>
              </a:rPr>
              <a:t>	</a:t>
            </a:r>
            <a:r>
              <a:rPr lang="ru-RU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Чтобы </a:t>
            </a:r>
            <a:r>
              <a:rPr lang="ru-RU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двузначное число  умножить на однозначное число, надо:</a:t>
            </a:r>
            <a:endParaRPr lang="ru-RU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. Написать второй множитель под первым так, чтобы единицы были под единицами.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2.Умножить 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единицы и написать единицы под единицами, а десятки 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запомнить.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3.Умножить 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десятки. Прибавить к полученному числу, то число которое мы запоминали, и написать полученное число под десятками.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4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. Назвать ответ.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227"/>
            <a:ext cx="12128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51520" y="188640"/>
            <a:ext cx="8784976" cy="15841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6512" y="461615"/>
            <a:ext cx="8259763" cy="1038225"/>
          </a:xfrm>
        </p:spPr>
        <p:txBody>
          <a:bodyPr>
            <a:noAutofit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en-US" sz="2400" b="1" i="1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400" b="1" i="1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i="1" cap="none" dirty="0" smtClean="0">
                <a:solidFill>
                  <a:srgbClr val="564B3C"/>
                </a:solidFill>
                <a:latin typeface="Times New Roman"/>
                <a:ea typeface="Times New Roman"/>
                <a:cs typeface="+mn-cs"/>
              </a:rPr>
              <a:t>           </a:t>
            </a:r>
            <a:r>
              <a:rPr lang="ru-RU" sz="2400" b="1" i="1" cap="none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Алгоритм </a:t>
            </a:r>
            <a:r>
              <a:rPr lang="ru-RU" sz="2400" b="1" i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письменного умножения трехзначного числа на однозначное</a:t>
            </a:r>
            <a:r>
              <a:rPr lang="ru-RU" sz="2400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/>
            </a:r>
            <a:br>
              <a:rPr lang="ru-RU" sz="2400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</a:br>
            <a:r>
              <a:rPr lang="ru-RU" sz="2400" b="1" i="1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>без перехода через разряд</a:t>
            </a:r>
            <a:r>
              <a:rPr lang="ru-RU" sz="2400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  <a:t/>
            </a:r>
            <a:br>
              <a:rPr lang="ru-RU" sz="2400" cap="none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+mn-cs"/>
              </a:rPr>
            </a:b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229600" cy="4373563"/>
          </a:xfrm>
        </p:spPr>
        <p:txBody>
          <a:bodyPr>
            <a:normAutofit lnSpcReduction="10000"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en-US" i="1" dirty="0" smtClean="0">
                <a:latin typeface="Times New Roman"/>
                <a:ea typeface="Times New Roman"/>
              </a:rPr>
              <a:t>	</a:t>
            </a:r>
            <a:r>
              <a:rPr lang="ru-RU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Чтобы </a:t>
            </a:r>
            <a:r>
              <a:rPr lang="ru-RU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трехзначное число  умножить на однозначное число, надо:</a:t>
            </a:r>
            <a:endParaRPr lang="ru-RU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. Написать второй множитель под первым так, чтобы единицы были под единицами.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2.Умножить 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единицы и написать результат под единицами.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3.Умножить 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десятки и написать полученное число под десятками.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4.Умножить 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сотни и написать полученное число под сотнями.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41148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•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5</a:t>
            </a:r>
            <a:r>
              <a:rPr lang="ru-RU" sz="2400" b="1" i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. Назвать ответ.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734"/>
            <a:ext cx="12128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354</TotalTime>
  <Words>125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Аптека</vt:lpstr>
      <vt:lpstr>1_Аптека</vt:lpstr>
      <vt:lpstr>2_Аптека</vt:lpstr>
      <vt:lpstr>3_Аптека</vt:lpstr>
      <vt:lpstr>4_Аптека</vt:lpstr>
      <vt:lpstr>5_Аптека</vt:lpstr>
      <vt:lpstr>6_Аптека</vt:lpstr>
      <vt:lpstr>Умножение  многозначного числа на однозначное </vt:lpstr>
      <vt:lpstr>Презентация PowerPoint</vt:lpstr>
      <vt:lpstr>Презентация PowerPoint</vt:lpstr>
      <vt:lpstr>Верно ли Петя выполнил умножение суммы на число?</vt:lpstr>
      <vt:lpstr> Алгоритм письменного умножения двузначного числа на однозначное без перехода через разряд </vt:lpstr>
      <vt:lpstr>Верно ли, Маша выполнила письменное вычисление выражения?  </vt:lpstr>
      <vt:lpstr>   Составьте и решите задачу, используя условие в виде рисунка. Выполните вычисление, используя алгоритм письменного умножения двузначного числа на однозначное без перехода через разряд.  </vt:lpstr>
      <vt:lpstr> АЛГОРИТМ ПИСЬМЕННОГО УМНОЖЕНИЯ ДВУЗНАЧНОГО ЧИСЛА НА ОДНОЗНАЧНОЕ С ПЕРЕХОДОМ ЧЕРЕЗ РАЗРЯД</vt:lpstr>
      <vt:lpstr>            Алгоритм письменного умножения трехзначного числа на однозначное без перехода через разряд </vt:lpstr>
      <vt:lpstr>    Алгоритм письменного умножения трехзначного числа на однозначное с переходом через разряд </vt:lpstr>
      <vt:lpstr>Презентация PowerPoint</vt:lpstr>
      <vt:lpstr>Презентация PowerPoint</vt:lpstr>
      <vt:lpstr>Информативный вариант</vt:lpstr>
      <vt:lpstr>Импровизационный вариант</vt:lpstr>
      <vt:lpstr>Эвристический вариант </vt:lpstr>
      <vt:lpstr> Самоанализ  </vt:lpstr>
      <vt:lpstr>Самооценка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</dc:creator>
  <cp:lastModifiedBy>Misha</cp:lastModifiedBy>
  <cp:revision>29</cp:revision>
  <dcterms:created xsi:type="dcterms:W3CDTF">2013-02-22T11:37:34Z</dcterms:created>
  <dcterms:modified xsi:type="dcterms:W3CDTF">2013-02-27T15:29:18Z</dcterms:modified>
</cp:coreProperties>
</file>