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6" r:id="rId4"/>
    <p:sldId id="267" r:id="rId5"/>
    <p:sldId id="257" r:id="rId6"/>
    <p:sldId id="270" r:id="rId7"/>
    <p:sldId id="271" r:id="rId8"/>
    <p:sldId id="260" r:id="rId9"/>
    <p:sldId id="268" r:id="rId10"/>
    <p:sldId id="261" r:id="rId11"/>
    <p:sldId id="272" r:id="rId12"/>
    <p:sldId id="26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7BA81D-4C73-4776-AA81-C3739D482B87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FE7ECF-D34E-4914-935D-E25687C42D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 на тему:</a:t>
            </a:r>
            <a:br>
              <a:rPr lang="ru-RU" dirty="0" smtClean="0"/>
            </a:br>
            <a:r>
              <a:rPr lang="ru-RU" dirty="0" smtClean="0"/>
              <a:t>Антарктида, Австралия, Евразия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854696" cy="1752600"/>
          </a:xfrm>
        </p:spPr>
        <p:txBody>
          <a:bodyPr/>
          <a:lstStyle/>
          <a:p>
            <a:r>
              <a:rPr lang="ru-RU" dirty="0" err="1" smtClean="0"/>
              <a:t>Агаева</a:t>
            </a:r>
            <a:r>
              <a:rPr lang="ru-RU" dirty="0" smtClean="0"/>
              <a:t> С.Д. учитель начальных </a:t>
            </a:r>
            <a:r>
              <a:rPr lang="ru-RU" smtClean="0"/>
              <a:t>классов  </a:t>
            </a:r>
          </a:p>
          <a:p>
            <a:r>
              <a:rPr lang="ru-RU" smtClean="0"/>
              <a:t>МБОУ </a:t>
            </a:r>
            <a:r>
              <a:rPr lang="ru-RU" dirty="0" smtClean="0"/>
              <a:t>«Лицей №149 с татарским языком обучения» Советского </a:t>
            </a:r>
            <a:r>
              <a:rPr lang="ru-RU" smtClean="0"/>
              <a:t>района г.Казани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9. Выбери растения Антарктиды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Эвкалипт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Мхи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Древовидный Папоротник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Лишайники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Водоросли</a:t>
            </a:r>
          </a:p>
          <a:p>
            <a:pPr marL="514350" indent="-514350">
              <a:buFont typeface="+mj-lt"/>
              <a:buAutoNum type="alphaU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10. Выбери растения Австралии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Эвкалипт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Мхи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Древовидный Папоротник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Лишайники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Водоросли</a:t>
            </a:r>
          </a:p>
          <a:p>
            <a:pPr marL="514350" indent="-514350">
              <a:buFont typeface="+mj-lt"/>
              <a:buAutoNum type="alphaU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 Соедините рисунок и название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2530624" cy="438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Тюлень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Альбатрос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Императорский пингвин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Буревестник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Хохлатый пингвин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Финвал  </a:t>
            </a:r>
          </a:p>
          <a:p>
            <a:pPr marL="514350" indent="-514350">
              <a:buFont typeface="+mj-lt"/>
              <a:buAutoNum type="alphaUcPeriod"/>
            </a:pPr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347864" y="13936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513802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49220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321297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31218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117758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im0-tub-ru.yandex.net/i?id=118552110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412776"/>
            <a:ext cx="2152650" cy="1428750"/>
          </a:xfrm>
          <a:prstGeom prst="rect">
            <a:avLst/>
          </a:prstGeom>
          <a:noFill/>
        </p:spPr>
      </p:pic>
      <p:pic>
        <p:nvPicPr>
          <p:cNvPr id="9220" name="Picture 4" descr="http://im0-tub-ru.yandex.net/i?id=303837840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12776"/>
            <a:ext cx="1485900" cy="1428750"/>
          </a:xfrm>
          <a:prstGeom prst="rect">
            <a:avLst/>
          </a:prstGeom>
          <a:noFill/>
        </p:spPr>
      </p:pic>
      <p:pic>
        <p:nvPicPr>
          <p:cNvPr id="9222" name="Picture 6" descr="http://im0-tub-ru.yandex.net/i?id=257969889-0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013176"/>
            <a:ext cx="1440160" cy="1728192"/>
          </a:xfrm>
          <a:prstGeom prst="rect">
            <a:avLst/>
          </a:prstGeom>
          <a:noFill/>
        </p:spPr>
      </p:pic>
      <p:pic>
        <p:nvPicPr>
          <p:cNvPr id="9224" name="Picture 8" descr="http://im0-tub-ru.yandex.net/i?id=371836765-2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996952"/>
            <a:ext cx="1656184" cy="1800200"/>
          </a:xfrm>
          <a:prstGeom prst="rect">
            <a:avLst/>
          </a:prstGeom>
          <a:noFill/>
        </p:spPr>
      </p:pic>
      <p:pic>
        <p:nvPicPr>
          <p:cNvPr id="9226" name="Picture 10" descr="http://im0-tub-ru.yandex.net/i?id=235647178-2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653136"/>
            <a:ext cx="1440160" cy="2160240"/>
          </a:xfrm>
          <a:prstGeom prst="rect">
            <a:avLst/>
          </a:prstGeom>
          <a:noFill/>
        </p:spPr>
      </p:pic>
      <p:pic>
        <p:nvPicPr>
          <p:cNvPr id="9228" name="Picture 12" descr="http://im0-tub-ru.yandex.net/i?id=298314005-7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3068960"/>
            <a:ext cx="2190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12. Назови животных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148478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513802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13802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6056" y="321297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3569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133205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 descr="http://im0-tub-ru.yandex.net/i?id=435504502-3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484784"/>
            <a:ext cx="2160241" cy="1620181"/>
          </a:xfrm>
          <a:prstGeom prst="rect">
            <a:avLst/>
          </a:prstGeom>
          <a:noFill/>
        </p:spPr>
      </p:pic>
      <p:pic>
        <p:nvPicPr>
          <p:cNvPr id="27652" name="Picture 4" descr="http://im0-tub-ru.yandex.net/i?id=309946611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84784"/>
            <a:ext cx="2232248" cy="1674186"/>
          </a:xfrm>
          <a:prstGeom prst="rect">
            <a:avLst/>
          </a:prstGeom>
          <a:noFill/>
        </p:spPr>
      </p:pic>
      <p:pic>
        <p:nvPicPr>
          <p:cNvPr id="27654" name="Picture 6" descr="http://im0-tub-ru.yandex.net/i?id=410059875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356992"/>
            <a:ext cx="2105025" cy="1428750"/>
          </a:xfrm>
          <a:prstGeom prst="rect">
            <a:avLst/>
          </a:prstGeom>
          <a:noFill/>
        </p:spPr>
      </p:pic>
      <p:pic>
        <p:nvPicPr>
          <p:cNvPr id="27656" name="Picture 8" descr="http://im0-tub-ru.yandex.net/i?id=273285228-6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869159"/>
            <a:ext cx="1440160" cy="1756293"/>
          </a:xfrm>
          <a:prstGeom prst="rect">
            <a:avLst/>
          </a:prstGeom>
          <a:noFill/>
        </p:spPr>
      </p:pic>
      <p:pic>
        <p:nvPicPr>
          <p:cNvPr id="27658" name="Picture 10" descr="http://im0-tub-ru.yandex.net/i?id=569351551-1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3284983"/>
            <a:ext cx="1800200" cy="1607321"/>
          </a:xfrm>
          <a:prstGeom prst="rect">
            <a:avLst/>
          </a:prstGeom>
          <a:noFill/>
        </p:spPr>
      </p:pic>
      <p:pic>
        <p:nvPicPr>
          <p:cNvPr id="27660" name="Picture 12" descr="http://im0-tub-ru.yandex.net/i?id=370772297-1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5085184"/>
            <a:ext cx="2000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Какие океаны омывают берега Антарктиды?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322981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Тихий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Индийский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Северный Ледовитый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Атлантический океан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Какие океаны омывают берега Австралии?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322981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Тихий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Индийский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Северный Ледовитый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Атлантический океан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Какие океаны омывают берега Евразии?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322981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Тихий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Индийский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Северный Ледовитый океан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Атлантический океан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Какой материк самый маленький?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Африка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Южная Америка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Антарктида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Австралия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Евразия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Какой материк самый большой?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Африка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Южная Америка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Антарктида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Австралия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Евразия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На каком материке живут сумчатые животные?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Африка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Южная Америка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Антарктида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Австралия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Евразия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Как называется самая высокая гора в Евразии?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Альпы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Эльбрус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Анды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Кордильеры</a:t>
            </a:r>
          </a:p>
          <a:p>
            <a:pPr marL="514350" indent="-514350">
              <a:buFont typeface="+mj-lt"/>
              <a:buAutoNum type="alphaU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Какое остров расположен к югу от Австралии?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6264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Новая Гвинея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Мадагаскар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Тасмания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err="1" smtClean="0"/>
              <a:t>Карибы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196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Тест на тему: Антарктида, Австралия, Евразия</vt:lpstr>
      <vt:lpstr>1. Какие океаны омывают берега Антарктиды?</vt:lpstr>
      <vt:lpstr>2. Какие океаны омывают берега Австралии?</vt:lpstr>
      <vt:lpstr>3. Какие океаны омывают берега Евразии?</vt:lpstr>
      <vt:lpstr>4. Какой материк самый маленький?</vt:lpstr>
      <vt:lpstr>5. Какой материк самый большой?</vt:lpstr>
      <vt:lpstr>6. На каком материке живут сумчатые животные?</vt:lpstr>
      <vt:lpstr>7. Как называется самая высокая гора в Евразии?</vt:lpstr>
      <vt:lpstr>8. Какое остров расположен к югу от Австралии?</vt:lpstr>
      <vt:lpstr>9. Выбери растения Антарктиды</vt:lpstr>
      <vt:lpstr>10. Выбери растения Австралии</vt:lpstr>
      <vt:lpstr>11. Соедините рисунок и название</vt:lpstr>
      <vt:lpstr>12. Назови животных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Какие океаны омывают берега Южной Америки?</dc:title>
  <dc:creator>Сания</dc:creator>
  <cp:lastModifiedBy>Сания</cp:lastModifiedBy>
  <cp:revision>20</cp:revision>
  <dcterms:created xsi:type="dcterms:W3CDTF">2012-12-13T17:27:47Z</dcterms:created>
  <dcterms:modified xsi:type="dcterms:W3CDTF">2013-02-27T19:56:54Z</dcterms:modified>
</cp:coreProperties>
</file>