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5" r:id="rId8"/>
    <p:sldId id="266" r:id="rId9"/>
    <p:sldId id="269" r:id="rId10"/>
    <p:sldId id="270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1\Desktop\&#1053;&#1086;&#1074;&#1086;&#1075;&#1086;&#1076;&#1085;&#1103;&#1103;%20&#1084;&#1077;&#1083;&#1086;&#1076;&#1080;&#1103;%20&#1084;&#1077;&#1076;&#1083;&#1077;&#1085;&#1085;&#1072;&#1103;%20-%20&#1057;&#1082;&#1072;&#1079;&#1086;&#1095;&#1085;&#1072;&#1103;,%20&#1085;&#1086;&#1095;&#1100;%20&#1074;%20&#1083;&#1077;&#1089;&#1091;.mp3" TargetMode="Externa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6.jpeg"/><Relationship Id="rId7" Type="http://schemas.openxmlformats.org/officeDocument/2006/relationships/hyperlink" Target="http://all-free2007.narod.ru/images/book.jpg" TargetMode="External"/><Relationship Id="rId2" Type="http://schemas.openxmlformats.org/officeDocument/2006/relationships/hyperlink" Target="http://f1.ff.38.storage.ngs.ru/683638d54c4fc4252b2bcf69d266432b/1f7c00da6934c37f3d7d339945_500_500_resiz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hyperlink" Target="http://ciclogatto.files.wordpress.com/2008/10/libri.jpg" TargetMode="Externa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3981" y="4083918"/>
            <a:ext cx="5172052" cy="910835"/>
          </a:xfrm>
        </p:spPr>
        <p:txBody>
          <a:bodyPr>
            <a:normAutofit fontScale="55000" lnSpcReduction="20000"/>
          </a:bodyPr>
          <a:lstStyle/>
          <a:p>
            <a:pPr algn="ctr"/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Подготовила</a:t>
            </a:r>
            <a:r>
              <a:rPr lang="ru-RU" dirty="0">
                <a:solidFill>
                  <a:schemeClr val="tx1"/>
                </a:solidFill>
              </a:rPr>
              <a:t>: </a:t>
            </a:r>
            <a:r>
              <a:rPr lang="ru-RU" dirty="0" smtClean="0">
                <a:solidFill>
                  <a:schemeClr val="tx1"/>
                </a:solidFill>
              </a:rPr>
              <a:t>воспитатель Денисова </a:t>
            </a:r>
            <a:r>
              <a:rPr lang="ru-RU" dirty="0" smtClean="0">
                <a:solidFill>
                  <a:schemeClr val="tx1"/>
                </a:solidFill>
              </a:rPr>
              <a:t>Лариса Владимировна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МДОБУ ДЕТСКИЙ САД №3 «РАДУГА» ГОРОДА ТЫНДЫ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3478"/>
            <a:ext cx="8458200" cy="2025591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Путешествие </a:t>
            </a:r>
            <a:r>
              <a:rPr lang="ru-RU" i="1" dirty="0" smtClean="0">
                <a:solidFill>
                  <a:srgbClr val="FFFF00"/>
                </a:solidFill>
              </a:rPr>
              <a:t/>
            </a:r>
            <a:br>
              <a:rPr lang="ru-RU" i="1" dirty="0" smtClean="0">
                <a:solidFill>
                  <a:srgbClr val="FFFF00"/>
                </a:solidFill>
              </a:rPr>
            </a:br>
            <a:r>
              <a:rPr lang="ru-RU" i="1" dirty="0" smtClean="0">
                <a:solidFill>
                  <a:srgbClr val="FFFF00"/>
                </a:solidFill>
              </a:rPr>
              <a:t>в прошлое бумаги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ru-RU" dirty="0"/>
          </a:p>
        </p:txBody>
      </p:sp>
      <p:pic>
        <p:nvPicPr>
          <p:cNvPr id="4" name="Picture 25" descr="7680bf713eb0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>
          <a:xfrm>
            <a:off x="357159" y="2464593"/>
            <a:ext cx="3395185" cy="230387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Новогодняя мелодия медленная - Сказочная, ночь в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401191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8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ttp://im0-tub-ru.yandex.net/i?id=402319314-0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943101"/>
            <a:ext cx="3378200" cy="260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8" descr="1303731310_008-12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>
          <a:xfrm>
            <a:off x="533400" y="685800"/>
            <a:ext cx="4332288" cy="3600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140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628650"/>
            <a:ext cx="6553200" cy="403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labgi0l12387050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3400" y="342900"/>
            <a:ext cx="3109913" cy="3913585"/>
          </a:xfrm>
          <a:prstGeom prst="rect">
            <a:avLst/>
          </a:prstGeom>
        </p:spPr>
      </p:pic>
      <p:pic>
        <p:nvPicPr>
          <p:cNvPr id="3" name="Picture 11" descr="800x600_Qlr5QoiOMkCd1KF2Ybeb"/>
          <p:cNvPicPr>
            <a:picLocks noChangeAspect="1" noChangeArrowheads="1"/>
          </p:cNvPicPr>
          <p:nvPr/>
        </p:nvPicPr>
        <p:blipFill>
          <a:blip r:embed="rId3" cstate="print">
            <a:lum bright="-20000"/>
          </a:blip>
          <a:srcRect/>
          <a:stretch>
            <a:fillRect/>
          </a:stretch>
        </p:blipFill>
        <p:spPr>
          <a:xfrm>
            <a:off x="3000365" y="2464593"/>
            <a:ext cx="5711825" cy="2343150"/>
          </a:xfrm>
          <a:prstGeom prst="rect">
            <a:avLst/>
          </a:prstGeom>
        </p:spPr>
      </p:pic>
      <p:pic>
        <p:nvPicPr>
          <p:cNvPr id="4" name="Picture 11" descr="http://www.xpomo.com/ruskolan/images/vozvr.jpg"/>
          <p:cNvPicPr>
            <a:picLocks noChangeAspect="1" noChangeArrowheads="1"/>
          </p:cNvPicPr>
          <p:nvPr/>
        </p:nvPicPr>
        <p:blipFill>
          <a:blip r:embed="rId4" cstate="email">
            <a:lum bright="-10000"/>
          </a:blip>
          <a:srcRect/>
          <a:stretch>
            <a:fillRect/>
          </a:stretch>
        </p:blipFill>
        <p:spPr bwMode="auto">
          <a:xfrm>
            <a:off x="4572000" y="342900"/>
            <a:ext cx="2381250" cy="19431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11511"/>
            <a:ext cx="3960439" cy="40763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65516"/>
            <a:ext cx="3888432" cy="39964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hin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596" y="375032"/>
            <a:ext cx="3932238" cy="3170635"/>
          </a:xfrm>
          <a:prstGeom prst="rect">
            <a:avLst/>
          </a:prstGeom>
        </p:spPr>
      </p:pic>
      <p:pic>
        <p:nvPicPr>
          <p:cNvPr id="3" name="Picture 10" descr="shutterstock_35813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139952" y="1329612"/>
            <a:ext cx="4608762" cy="35174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nizhnevartovsk-mini-zavod_po_proizvodstvu_tualetnoy_bumagi_14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314450"/>
            <a:ext cx="2743200" cy="3086100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3" name="Picture 12" descr="Colored_Covering_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657600" y="285750"/>
            <a:ext cx="3352800" cy="2005013"/>
          </a:xfrm>
          <a:prstGeom prst="rect">
            <a:avLst/>
          </a:prstGeom>
        </p:spPr>
      </p:pic>
      <p:pic>
        <p:nvPicPr>
          <p:cNvPr id="4" name="Picture 14" descr="paper_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2400300"/>
            <a:ext cx="4419600" cy="2206229"/>
          </a:xfrm>
          <a:prstGeom prst="rect">
            <a:avLst/>
          </a:prstGeom>
          <a:noFill/>
          <a:ln w="38100">
            <a:solidFill>
              <a:schemeClr val="accent3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Картинка 8 из 16074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77453"/>
            <a:ext cx="3886200" cy="1994297"/>
          </a:xfrm>
          <a:prstGeom prst="rect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</p:pic>
      <p:pic>
        <p:nvPicPr>
          <p:cNvPr id="4" name="Picture 14" descr="http://pics.livejournal.com/loco_bird/pic/002510y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743201"/>
            <a:ext cx="2667000" cy="1879997"/>
          </a:xfrm>
          <a:prstGeom prst="rect">
            <a:avLst/>
          </a:prstGeom>
          <a:noFill/>
          <a:ln w="38100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</p:spPr>
      </p:pic>
      <p:pic>
        <p:nvPicPr>
          <p:cNvPr id="5" name="Picture 18" descr="Картинка 16 из 31540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2914650"/>
            <a:ext cx="1277938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Картинка 121 из 156834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57800" y="22860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D:\Desktop\Для презентаций\анимашки\zimaa-17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73" y="2301721"/>
            <a:ext cx="2216072" cy="1674185"/>
          </a:xfrm>
          <a:prstGeom prst="rect">
            <a:avLst/>
          </a:prstGeom>
          <a:noFill/>
        </p:spPr>
      </p:pic>
      <p:pic>
        <p:nvPicPr>
          <p:cNvPr id="3" name="Picture 13" descr="D:\Desktop\Для презентаций\анимашки\zimaa-2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301103"/>
            <a:ext cx="3663175" cy="183682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4029913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Физкультминутка</a:t>
            </a:r>
          </a:p>
        </p:txBody>
      </p:sp>
      <p:pic>
        <p:nvPicPr>
          <p:cNvPr id="5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789553"/>
            <a:ext cx="714375" cy="535781"/>
          </a:xfrm>
          <a:prstGeom prst="rect">
            <a:avLst/>
          </a:prstGeom>
          <a:noFill/>
        </p:spPr>
      </p:pic>
      <p:pic>
        <p:nvPicPr>
          <p:cNvPr id="6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7" y="357505"/>
            <a:ext cx="714375" cy="535781"/>
          </a:xfrm>
          <a:prstGeom prst="rect">
            <a:avLst/>
          </a:prstGeom>
          <a:noFill/>
        </p:spPr>
      </p:pic>
      <p:pic>
        <p:nvPicPr>
          <p:cNvPr id="7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5" y="195487"/>
            <a:ext cx="714375" cy="535781"/>
          </a:xfrm>
          <a:prstGeom prst="rect">
            <a:avLst/>
          </a:prstGeom>
          <a:noFill/>
        </p:spPr>
      </p:pic>
      <p:pic>
        <p:nvPicPr>
          <p:cNvPr id="8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249493"/>
            <a:ext cx="714375" cy="535781"/>
          </a:xfrm>
          <a:prstGeom prst="rect">
            <a:avLst/>
          </a:prstGeom>
          <a:noFill/>
        </p:spPr>
      </p:pic>
      <p:pic>
        <p:nvPicPr>
          <p:cNvPr id="9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7" y="1815667"/>
            <a:ext cx="714375" cy="535781"/>
          </a:xfrm>
          <a:prstGeom prst="rect">
            <a:avLst/>
          </a:prstGeom>
          <a:noFill/>
        </p:spPr>
      </p:pic>
      <p:pic>
        <p:nvPicPr>
          <p:cNvPr id="10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1" y="1329613"/>
            <a:ext cx="714375" cy="535781"/>
          </a:xfrm>
          <a:prstGeom prst="rect">
            <a:avLst/>
          </a:prstGeom>
          <a:noFill/>
        </p:spPr>
      </p:pic>
      <p:pic>
        <p:nvPicPr>
          <p:cNvPr id="11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7" y="897565"/>
            <a:ext cx="714375" cy="535781"/>
          </a:xfrm>
          <a:prstGeom prst="rect">
            <a:avLst/>
          </a:prstGeom>
          <a:noFill/>
        </p:spPr>
      </p:pic>
      <p:pic>
        <p:nvPicPr>
          <p:cNvPr id="12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3" y="1329613"/>
            <a:ext cx="714375" cy="535781"/>
          </a:xfrm>
          <a:prstGeom prst="rect">
            <a:avLst/>
          </a:prstGeom>
          <a:noFill/>
        </p:spPr>
      </p:pic>
      <p:pic>
        <p:nvPicPr>
          <p:cNvPr id="13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141481"/>
            <a:ext cx="714375" cy="535781"/>
          </a:xfrm>
          <a:prstGeom prst="rect">
            <a:avLst/>
          </a:prstGeom>
          <a:noFill/>
        </p:spPr>
      </p:pic>
      <p:pic>
        <p:nvPicPr>
          <p:cNvPr id="14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3" y="2247715"/>
            <a:ext cx="714375" cy="535781"/>
          </a:xfrm>
          <a:prstGeom prst="rect">
            <a:avLst/>
          </a:prstGeom>
          <a:noFill/>
        </p:spPr>
      </p:pic>
      <p:pic>
        <p:nvPicPr>
          <p:cNvPr id="15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3" y="2895787"/>
            <a:ext cx="714375" cy="535781"/>
          </a:xfrm>
          <a:prstGeom prst="rect">
            <a:avLst/>
          </a:prstGeom>
          <a:noFill/>
        </p:spPr>
      </p:pic>
      <p:pic>
        <p:nvPicPr>
          <p:cNvPr id="16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5" y="2679763"/>
            <a:ext cx="714375" cy="535781"/>
          </a:xfrm>
          <a:prstGeom prst="rect">
            <a:avLst/>
          </a:prstGeom>
          <a:noFill/>
        </p:spPr>
      </p:pic>
      <p:pic>
        <p:nvPicPr>
          <p:cNvPr id="17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7" y="1815667"/>
            <a:ext cx="714375" cy="535781"/>
          </a:xfrm>
          <a:prstGeom prst="rect">
            <a:avLst/>
          </a:prstGeom>
          <a:noFill/>
        </p:spPr>
      </p:pic>
      <p:pic>
        <p:nvPicPr>
          <p:cNvPr id="18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9" y="1005577"/>
            <a:ext cx="714375" cy="535781"/>
          </a:xfrm>
          <a:prstGeom prst="rect">
            <a:avLst/>
          </a:prstGeom>
          <a:noFill/>
        </p:spPr>
      </p:pic>
      <p:pic>
        <p:nvPicPr>
          <p:cNvPr id="19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2625757"/>
            <a:ext cx="714375" cy="535781"/>
          </a:xfrm>
          <a:prstGeom prst="rect">
            <a:avLst/>
          </a:prstGeom>
          <a:noFill/>
        </p:spPr>
      </p:pic>
      <p:pic>
        <p:nvPicPr>
          <p:cNvPr id="20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3" y="303499"/>
            <a:ext cx="714375" cy="535781"/>
          </a:xfrm>
          <a:prstGeom prst="rect">
            <a:avLst/>
          </a:prstGeom>
          <a:noFill/>
        </p:spPr>
      </p:pic>
      <p:pic>
        <p:nvPicPr>
          <p:cNvPr id="21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1" y="1005577"/>
            <a:ext cx="714375" cy="535781"/>
          </a:xfrm>
          <a:prstGeom prst="rect">
            <a:avLst/>
          </a:prstGeom>
          <a:noFill/>
        </p:spPr>
      </p:pic>
      <p:pic>
        <p:nvPicPr>
          <p:cNvPr id="22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9" y="1113588"/>
            <a:ext cx="714375" cy="535781"/>
          </a:xfrm>
          <a:prstGeom prst="rect">
            <a:avLst/>
          </a:prstGeom>
          <a:noFill/>
        </p:spPr>
      </p:pic>
      <p:pic>
        <p:nvPicPr>
          <p:cNvPr id="23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7" y="1977685"/>
            <a:ext cx="714375" cy="535781"/>
          </a:xfrm>
          <a:prstGeom prst="rect">
            <a:avLst/>
          </a:prstGeom>
          <a:noFill/>
        </p:spPr>
      </p:pic>
      <p:pic>
        <p:nvPicPr>
          <p:cNvPr id="24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9" y="2031691"/>
            <a:ext cx="714375" cy="535781"/>
          </a:xfrm>
          <a:prstGeom prst="rect">
            <a:avLst/>
          </a:prstGeom>
          <a:noFill/>
        </p:spPr>
      </p:pic>
      <p:pic>
        <p:nvPicPr>
          <p:cNvPr id="25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1" y="1545636"/>
            <a:ext cx="714375" cy="535781"/>
          </a:xfrm>
          <a:prstGeom prst="rect">
            <a:avLst/>
          </a:prstGeom>
          <a:noFill/>
        </p:spPr>
      </p:pic>
      <p:pic>
        <p:nvPicPr>
          <p:cNvPr id="26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141481"/>
            <a:ext cx="714375" cy="535781"/>
          </a:xfrm>
          <a:prstGeom prst="rect">
            <a:avLst/>
          </a:prstGeom>
          <a:noFill/>
        </p:spPr>
      </p:pic>
      <p:pic>
        <p:nvPicPr>
          <p:cNvPr id="27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9" y="3435847"/>
            <a:ext cx="714375" cy="535781"/>
          </a:xfrm>
          <a:prstGeom prst="rect">
            <a:avLst/>
          </a:prstGeom>
          <a:noFill/>
        </p:spPr>
      </p:pic>
      <p:pic>
        <p:nvPicPr>
          <p:cNvPr id="28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9" y="141481"/>
            <a:ext cx="714375" cy="535781"/>
          </a:xfrm>
          <a:prstGeom prst="rect">
            <a:avLst/>
          </a:prstGeom>
          <a:noFill/>
        </p:spPr>
      </p:pic>
      <p:pic>
        <p:nvPicPr>
          <p:cNvPr id="29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1599643"/>
            <a:ext cx="714375" cy="535781"/>
          </a:xfrm>
          <a:prstGeom prst="rect">
            <a:avLst/>
          </a:prstGeom>
          <a:noFill/>
        </p:spPr>
      </p:pic>
      <p:pic>
        <p:nvPicPr>
          <p:cNvPr id="30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5" y="3597865"/>
            <a:ext cx="714375" cy="535781"/>
          </a:xfrm>
          <a:prstGeom prst="rect">
            <a:avLst/>
          </a:prstGeom>
          <a:noFill/>
        </p:spPr>
      </p:pic>
      <p:pic>
        <p:nvPicPr>
          <p:cNvPr id="31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9" y="4191931"/>
            <a:ext cx="714375" cy="535781"/>
          </a:xfrm>
          <a:prstGeom prst="rect">
            <a:avLst/>
          </a:prstGeom>
          <a:noFill/>
        </p:spPr>
      </p:pic>
      <p:pic>
        <p:nvPicPr>
          <p:cNvPr id="32" name="Picture 9" descr="D:\Desktop\Для презентаций\анимашки\zimaa-11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7" y="4191931"/>
            <a:ext cx="714375" cy="535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302</TotalTime>
  <Words>17</Words>
  <Application>Microsoft Office PowerPoint</Application>
  <PresentationFormat>Экран (16:9)</PresentationFormat>
  <Paragraphs>5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   Путешествие  в прошлое бумаги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 в прошлое бумаги </dc:title>
  <cp:lastModifiedBy>1</cp:lastModifiedBy>
  <cp:revision>32</cp:revision>
  <dcterms:modified xsi:type="dcterms:W3CDTF">2016-02-03T10:43:41Z</dcterms:modified>
</cp:coreProperties>
</file>