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99" r:id="rId3"/>
    <p:sldId id="302" r:id="rId4"/>
    <p:sldId id="301" r:id="rId5"/>
    <p:sldId id="295" r:id="rId6"/>
    <p:sldId id="306" r:id="rId7"/>
    <p:sldId id="307" r:id="rId8"/>
    <p:sldId id="308" r:id="rId9"/>
    <p:sldId id="309" r:id="rId10"/>
    <p:sldId id="31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EEAD59FA-C7DB-45AD-8487-74A048F7B52C}">
          <p14:sldIdLst>
            <p14:sldId id="256"/>
            <p14:sldId id="257"/>
            <p14:sldId id="294"/>
            <p14:sldId id="258"/>
            <p14:sldId id="299"/>
          </p14:sldIdLst>
        </p14:section>
        <p14:section name="Раздел без заголовка" id="{DFD98AD6-DD61-4D76-8AD0-3A4EE29F7561}">
          <p14:sldIdLst>
            <p14:sldId id="302"/>
            <p14:sldId id="301"/>
            <p14:sldId id="296"/>
            <p14:sldId id="295"/>
            <p14:sldId id="305"/>
            <p14:sldId id="303"/>
            <p14:sldId id="306"/>
            <p14:sldId id="307"/>
            <p14:sldId id="308"/>
            <p14:sldId id="309"/>
            <p14:sldId id="31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689" autoAdjust="0"/>
    <p:restoredTop sz="99268" autoAdjust="0"/>
  </p:normalViewPr>
  <p:slideViewPr>
    <p:cSldViewPr>
      <p:cViewPr varScale="1">
        <p:scale>
          <a:sx n="73" d="100"/>
          <a:sy n="73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randomBar dir="vert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332175" y="4491948"/>
            <a:ext cx="864096" cy="864096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340287" y="4491948"/>
            <a:ext cx="864096" cy="864096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337569" y="4491948"/>
            <a:ext cx="864096" cy="86409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500527" y="4503173"/>
            <a:ext cx="864096" cy="864096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580647" y="4491948"/>
            <a:ext cx="864096" cy="864096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732775" y="4503173"/>
            <a:ext cx="864096" cy="86409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115616" y="1916832"/>
            <a:ext cx="71429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Правильные ответы</a:t>
            </a:r>
            <a:endParaRPr lang="ru-RU" sz="5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2584" y="1340768"/>
            <a:ext cx="392755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latin typeface="+mj-lt"/>
              </a:rPr>
              <a:t>Тело рыбы покрыто::</a:t>
            </a:r>
          </a:p>
          <a:p>
            <a:pPr algn="ctr"/>
            <a:endParaRPr lang="ru-RU" sz="3200" dirty="0">
              <a:latin typeface="+mj-lt"/>
            </a:endParaRPr>
          </a:p>
          <a:p>
            <a:pPr algn="ctr"/>
            <a:r>
              <a:rPr lang="ru-RU" sz="3200" dirty="0" smtClean="0">
                <a:latin typeface="+mj-lt"/>
              </a:rPr>
              <a:t>А. Чешуёй</a:t>
            </a:r>
          </a:p>
          <a:p>
            <a:pPr algn="ctr"/>
            <a:endParaRPr lang="ru-RU" sz="3200" dirty="0" smtClean="0">
              <a:latin typeface="+mj-lt"/>
            </a:endParaRPr>
          </a:p>
          <a:p>
            <a:pPr algn="ctr"/>
            <a:r>
              <a:rPr lang="ru-RU" sz="3200" dirty="0" smtClean="0">
                <a:latin typeface="+mj-lt"/>
              </a:rPr>
              <a:t>В. Шерстью</a:t>
            </a:r>
          </a:p>
          <a:p>
            <a:pPr algn="ctr"/>
            <a:endParaRPr lang="ru-RU" sz="3200" dirty="0" smtClean="0">
              <a:latin typeface="+mj-lt"/>
            </a:endParaRPr>
          </a:p>
          <a:p>
            <a:pPr algn="ctr"/>
            <a:r>
              <a:rPr lang="ru-RU" sz="3200" dirty="0" smtClean="0">
                <a:latin typeface="+mj-lt"/>
              </a:rPr>
              <a:t>С. Перьями</a:t>
            </a:r>
          </a:p>
          <a:p>
            <a:pPr algn="ctr"/>
            <a:endParaRPr lang="ru-RU" sz="3200" dirty="0" smtClean="0">
              <a:latin typeface="+mj-lt"/>
            </a:endParaRPr>
          </a:p>
          <a:p>
            <a:pPr algn="ctr"/>
            <a:r>
              <a:rPr lang="en-US" sz="3200" dirty="0" smtClean="0">
                <a:latin typeface="+mj-lt"/>
              </a:rPr>
              <a:t>D</a:t>
            </a:r>
            <a:r>
              <a:rPr lang="ru-RU" sz="3200" dirty="0" smtClean="0">
                <a:latin typeface="+mj-lt"/>
              </a:rPr>
              <a:t>. Волосами</a:t>
            </a:r>
            <a:endParaRPr lang="ru-RU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672197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Картинка 7 из 98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Выноска-облако 3"/>
          <p:cNvSpPr/>
          <p:nvPr/>
        </p:nvSpPr>
        <p:spPr>
          <a:xfrm>
            <a:off x="6072198" y="142852"/>
            <a:ext cx="2928958" cy="1071570"/>
          </a:xfrm>
          <a:prstGeom prst="cloudCallout">
            <a:avLst>
              <a:gd name="adj1" fmla="val -22680"/>
              <a:gd name="adj2" fmla="val 1320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раснопёрка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401592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0" name="Picture 6" descr="http://www.tolkuchka.dsip.net/uploads/post-28559-1152139501_thu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142984"/>
            <a:ext cx="8464486" cy="459652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072669" y="5893611"/>
            <a:ext cx="1857388" cy="5000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ЖАБЕРНАЯ КРЫШКА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300894" y="4999607"/>
            <a:ext cx="1857388" cy="5000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ТУЛОВИЩЕ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372200" y="6030380"/>
            <a:ext cx="1857388" cy="5000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ПЛАВНИКИ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5489476"/>
            <a:ext cx="1571636" cy="5000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ГОЛОВА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589401" y="5643578"/>
            <a:ext cx="1357322" cy="5000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ХВОСТ</a:t>
            </a:r>
          </a:p>
        </p:txBody>
      </p:sp>
    </p:spTree>
    <p:extLst>
      <p:ext uri="{BB962C8B-B14F-4D97-AF65-F5344CB8AC3E}">
        <p14:creationId xmlns:p14="http://schemas.microsoft.com/office/powerpoint/2010/main" xmlns="" val="335040911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Картинка 154 из 934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224325" y="633403"/>
            <a:ext cx="4500595" cy="50911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Картинка 274 из 934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428868"/>
            <a:ext cx="5076825" cy="44291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425207132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43808" y="509771"/>
            <a:ext cx="34866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+mj-lt"/>
              </a:rPr>
              <a:t>Рыбы – это…</a:t>
            </a:r>
            <a:endParaRPr lang="ru-RU" sz="48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2060848"/>
            <a:ext cx="82089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+mj-lt"/>
              </a:rPr>
              <a:t>Животные, которые живут в воде…</a:t>
            </a:r>
            <a:endParaRPr lang="ru-RU" sz="28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2677934"/>
            <a:ext cx="82089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+mj-lt"/>
              </a:rPr>
              <a:t>Двигаются</a:t>
            </a:r>
            <a:r>
              <a:rPr lang="ru-RU" sz="2800" dirty="0" smtClean="0"/>
              <a:t> </a:t>
            </a:r>
            <a:r>
              <a:rPr lang="ru-RU" sz="2800" dirty="0">
                <a:latin typeface="+mj-lt"/>
              </a:rPr>
              <a:t>при</a:t>
            </a:r>
            <a:r>
              <a:rPr lang="ru-RU" sz="2800" dirty="0" smtClean="0"/>
              <a:t> </a:t>
            </a:r>
            <a:r>
              <a:rPr lang="ru-RU" sz="2800" dirty="0">
                <a:latin typeface="+mj-lt"/>
              </a:rPr>
              <a:t>помощи</a:t>
            </a:r>
            <a:r>
              <a:rPr lang="ru-RU" sz="2800" dirty="0" smtClean="0"/>
              <a:t> </a:t>
            </a:r>
            <a:r>
              <a:rPr lang="ru-RU" sz="2800" dirty="0">
                <a:latin typeface="+mj-lt"/>
              </a:rPr>
              <a:t>плавников</a:t>
            </a:r>
            <a:r>
              <a:rPr lang="ru-RU" sz="2800" dirty="0" smtClean="0"/>
              <a:t> </a:t>
            </a:r>
            <a:r>
              <a:rPr lang="ru-RU" sz="2800" dirty="0">
                <a:latin typeface="+mj-lt"/>
              </a:rPr>
              <a:t>и</a:t>
            </a:r>
            <a:r>
              <a:rPr lang="ru-RU" sz="2800" dirty="0" smtClean="0"/>
              <a:t> </a:t>
            </a:r>
            <a:r>
              <a:rPr lang="ru-RU" sz="2800" dirty="0">
                <a:latin typeface="+mj-lt"/>
              </a:rPr>
              <a:t>хвоста</a:t>
            </a:r>
            <a:r>
              <a:rPr lang="ru-RU" sz="2800" dirty="0" smtClean="0"/>
              <a:t>…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79297" y="3356992"/>
            <a:ext cx="8141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+mj-lt"/>
              </a:rPr>
              <a:t>Дышат с помощью жабр…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7502" y="4005064"/>
            <a:ext cx="82129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+mj-lt"/>
              </a:rPr>
              <a:t>Тело, у большинства которых, покрыто чешуей…</a:t>
            </a:r>
          </a:p>
        </p:txBody>
      </p:sp>
    </p:spTree>
    <p:extLst>
      <p:ext uri="{BB962C8B-B14F-4D97-AF65-F5344CB8AC3E}">
        <p14:creationId xmlns:p14="http://schemas.microsoft.com/office/powerpoint/2010/main" xmlns="" val="254344271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936" y="1340768"/>
            <a:ext cx="809484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latin typeface="+mj-lt"/>
              </a:rPr>
              <a:t>Из чего состоит  тело рыб?</a:t>
            </a:r>
          </a:p>
          <a:p>
            <a:pPr algn="ctr"/>
            <a:endParaRPr lang="ru-RU" sz="3200" dirty="0">
              <a:latin typeface="+mj-lt"/>
            </a:endParaRPr>
          </a:p>
          <a:p>
            <a:pPr algn="ctr"/>
            <a:r>
              <a:rPr lang="ru-RU" sz="3200" dirty="0" smtClean="0">
                <a:latin typeface="+mj-lt"/>
              </a:rPr>
              <a:t>А. Голова, туловище, уши, хвост</a:t>
            </a:r>
          </a:p>
          <a:p>
            <a:pPr algn="ctr"/>
            <a:endParaRPr lang="ru-RU" sz="3200" dirty="0" smtClean="0">
              <a:latin typeface="+mj-lt"/>
            </a:endParaRPr>
          </a:p>
          <a:p>
            <a:pPr algn="ctr"/>
            <a:r>
              <a:rPr lang="ru-RU" sz="3200" dirty="0">
                <a:latin typeface="+mj-lt"/>
              </a:rPr>
              <a:t>В</a:t>
            </a:r>
            <a:r>
              <a:rPr lang="ru-RU" sz="3200" dirty="0" smtClean="0">
                <a:latin typeface="+mj-lt"/>
              </a:rPr>
              <a:t>. Голова, туловище, хвост, плавники, жабры</a:t>
            </a:r>
          </a:p>
          <a:p>
            <a:pPr algn="ctr"/>
            <a:endParaRPr lang="ru-RU" sz="3200" dirty="0" smtClean="0">
              <a:latin typeface="+mj-lt"/>
            </a:endParaRPr>
          </a:p>
          <a:p>
            <a:pPr algn="ctr"/>
            <a:r>
              <a:rPr lang="ru-RU" sz="3200" dirty="0" smtClean="0">
                <a:latin typeface="+mj-lt"/>
              </a:rPr>
              <a:t>С. Туловище, хвост, легкие, плавники</a:t>
            </a:r>
          </a:p>
          <a:p>
            <a:pPr algn="ctr"/>
            <a:endParaRPr lang="ru-RU" sz="3200" dirty="0" smtClean="0">
              <a:latin typeface="+mj-lt"/>
            </a:endParaRPr>
          </a:p>
          <a:p>
            <a:pPr algn="ctr"/>
            <a:r>
              <a:rPr lang="en-US" sz="3200" dirty="0" smtClean="0">
                <a:latin typeface="+mj-lt"/>
              </a:rPr>
              <a:t>D</a:t>
            </a:r>
            <a:r>
              <a:rPr lang="ru-RU" sz="3200" dirty="0" smtClean="0">
                <a:latin typeface="+mj-lt"/>
              </a:rPr>
              <a:t>. Голова, туловище, лапы, жабры</a:t>
            </a:r>
            <a:endParaRPr lang="ru-RU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806221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8537" y="1340768"/>
            <a:ext cx="349563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latin typeface="+mj-lt"/>
              </a:rPr>
              <a:t>Краснопёрка – это:</a:t>
            </a:r>
          </a:p>
          <a:p>
            <a:pPr algn="ctr"/>
            <a:endParaRPr lang="ru-RU" sz="3200" dirty="0">
              <a:latin typeface="+mj-lt"/>
            </a:endParaRPr>
          </a:p>
          <a:p>
            <a:pPr algn="ctr"/>
            <a:r>
              <a:rPr lang="ru-RU" sz="3200" dirty="0" smtClean="0">
                <a:latin typeface="+mj-lt"/>
              </a:rPr>
              <a:t>А. Птица</a:t>
            </a:r>
          </a:p>
          <a:p>
            <a:pPr algn="ctr"/>
            <a:endParaRPr lang="ru-RU" sz="3200" dirty="0" smtClean="0">
              <a:latin typeface="+mj-lt"/>
            </a:endParaRPr>
          </a:p>
          <a:p>
            <a:pPr algn="ctr"/>
            <a:r>
              <a:rPr lang="ru-RU" sz="3200" dirty="0">
                <a:latin typeface="+mj-lt"/>
              </a:rPr>
              <a:t>В</a:t>
            </a:r>
            <a:r>
              <a:rPr lang="ru-RU" sz="3200" dirty="0" smtClean="0">
                <a:latin typeface="+mj-lt"/>
              </a:rPr>
              <a:t>. Зверь</a:t>
            </a:r>
          </a:p>
          <a:p>
            <a:pPr algn="ctr"/>
            <a:endParaRPr lang="ru-RU" sz="3200" dirty="0" smtClean="0">
              <a:latin typeface="+mj-lt"/>
            </a:endParaRPr>
          </a:p>
          <a:p>
            <a:pPr algn="ctr"/>
            <a:r>
              <a:rPr lang="ru-RU" sz="3200" dirty="0" smtClean="0">
                <a:latin typeface="+mj-lt"/>
              </a:rPr>
              <a:t>С. Рыба</a:t>
            </a:r>
          </a:p>
          <a:p>
            <a:pPr algn="ctr"/>
            <a:endParaRPr lang="ru-RU" sz="3200" dirty="0" smtClean="0">
              <a:latin typeface="+mj-lt"/>
            </a:endParaRPr>
          </a:p>
          <a:p>
            <a:pPr algn="ctr"/>
            <a:r>
              <a:rPr lang="en-US" sz="3200" dirty="0" smtClean="0">
                <a:latin typeface="+mj-lt"/>
              </a:rPr>
              <a:t>D</a:t>
            </a:r>
            <a:r>
              <a:rPr lang="ru-RU" sz="3200" dirty="0" smtClean="0">
                <a:latin typeface="+mj-lt"/>
              </a:rPr>
              <a:t>. Насекомое</a:t>
            </a:r>
            <a:endParaRPr lang="ru-RU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806221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0690" y="1340768"/>
            <a:ext cx="417133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latin typeface="+mj-lt"/>
              </a:rPr>
              <a:t>Найдите речную рыбу:</a:t>
            </a:r>
          </a:p>
          <a:p>
            <a:pPr algn="ctr"/>
            <a:endParaRPr lang="ru-RU" sz="3200" dirty="0">
              <a:latin typeface="+mj-lt"/>
            </a:endParaRPr>
          </a:p>
          <a:p>
            <a:pPr algn="ctr"/>
            <a:r>
              <a:rPr lang="ru-RU" sz="3200" dirty="0" smtClean="0">
                <a:latin typeface="+mj-lt"/>
              </a:rPr>
              <a:t>А. Акула</a:t>
            </a:r>
          </a:p>
          <a:p>
            <a:pPr algn="ctr"/>
            <a:endParaRPr lang="ru-RU" sz="3200" dirty="0" smtClean="0">
              <a:latin typeface="+mj-lt"/>
            </a:endParaRPr>
          </a:p>
          <a:p>
            <a:pPr algn="ctr"/>
            <a:r>
              <a:rPr lang="ru-RU" sz="3200" dirty="0">
                <a:latin typeface="+mj-lt"/>
              </a:rPr>
              <a:t>В</a:t>
            </a:r>
            <a:r>
              <a:rPr lang="ru-RU" sz="3200" dirty="0" smtClean="0">
                <a:latin typeface="+mj-lt"/>
              </a:rPr>
              <a:t>. Окунь</a:t>
            </a:r>
          </a:p>
          <a:p>
            <a:pPr algn="ctr"/>
            <a:endParaRPr lang="ru-RU" sz="3200" dirty="0" smtClean="0">
              <a:latin typeface="+mj-lt"/>
            </a:endParaRPr>
          </a:p>
          <a:p>
            <a:pPr algn="ctr"/>
            <a:r>
              <a:rPr lang="ru-RU" sz="3200" dirty="0" smtClean="0">
                <a:latin typeface="+mj-lt"/>
              </a:rPr>
              <a:t>С. Камбала</a:t>
            </a:r>
          </a:p>
          <a:p>
            <a:pPr algn="ctr"/>
            <a:endParaRPr lang="ru-RU" sz="3200" dirty="0" smtClean="0">
              <a:latin typeface="+mj-lt"/>
            </a:endParaRPr>
          </a:p>
          <a:p>
            <a:pPr algn="ctr"/>
            <a:r>
              <a:rPr lang="en-US" sz="3200" dirty="0" smtClean="0">
                <a:latin typeface="+mj-lt"/>
              </a:rPr>
              <a:t>D</a:t>
            </a:r>
            <a:r>
              <a:rPr lang="ru-RU" sz="3200" dirty="0" smtClean="0">
                <a:latin typeface="+mj-lt"/>
              </a:rPr>
              <a:t>. Сельдь</a:t>
            </a:r>
            <a:endParaRPr lang="ru-RU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806221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4335" y="1340768"/>
            <a:ext cx="446404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latin typeface="+mj-lt"/>
              </a:rPr>
              <a:t>Найдите морскую рыбу:</a:t>
            </a:r>
          </a:p>
          <a:p>
            <a:pPr algn="ctr"/>
            <a:endParaRPr lang="ru-RU" sz="3200" dirty="0">
              <a:latin typeface="+mj-lt"/>
            </a:endParaRPr>
          </a:p>
          <a:p>
            <a:pPr algn="ctr"/>
            <a:r>
              <a:rPr lang="ru-RU" sz="3200" dirty="0" smtClean="0">
                <a:latin typeface="+mj-lt"/>
              </a:rPr>
              <a:t>А. Карась</a:t>
            </a:r>
          </a:p>
          <a:p>
            <a:pPr algn="ctr"/>
            <a:endParaRPr lang="ru-RU" sz="3200" dirty="0" smtClean="0">
              <a:latin typeface="+mj-lt"/>
            </a:endParaRPr>
          </a:p>
          <a:p>
            <a:pPr algn="ctr"/>
            <a:r>
              <a:rPr lang="ru-RU" sz="3200" dirty="0" smtClean="0">
                <a:latin typeface="+mj-lt"/>
              </a:rPr>
              <a:t>В. Ерш</a:t>
            </a:r>
          </a:p>
          <a:p>
            <a:pPr algn="ctr"/>
            <a:endParaRPr lang="ru-RU" sz="3200" dirty="0" smtClean="0">
              <a:latin typeface="+mj-lt"/>
            </a:endParaRPr>
          </a:p>
          <a:p>
            <a:pPr algn="ctr"/>
            <a:r>
              <a:rPr lang="ru-RU" sz="3200" dirty="0" smtClean="0">
                <a:latin typeface="+mj-lt"/>
              </a:rPr>
              <a:t>С. Треска</a:t>
            </a:r>
          </a:p>
          <a:p>
            <a:pPr algn="ctr"/>
            <a:endParaRPr lang="ru-RU" sz="3200" dirty="0" smtClean="0">
              <a:latin typeface="+mj-lt"/>
            </a:endParaRPr>
          </a:p>
          <a:p>
            <a:pPr algn="ctr"/>
            <a:r>
              <a:rPr lang="en-US" sz="3200" dirty="0" smtClean="0">
                <a:latin typeface="+mj-lt"/>
              </a:rPr>
              <a:t>D</a:t>
            </a:r>
            <a:r>
              <a:rPr lang="ru-RU" sz="3200" dirty="0" smtClean="0">
                <a:latin typeface="+mj-lt"/>
              </a:rPr>
              <a:t>. Щука</a:t>
            </a:r>
            <a:endParaRPr lang="ru-RU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806221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</TotalTime>
  <Words>149</Words>
  <Application>Microsoft Office PowerPoint</Application>
  <PresentationFormat>Экран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вокруг нас</dc:title>
  <dc:creator>Ирина</dc:creator>
  <cp:lastModifiedBy>Пользователь</cp:lastModifiedBy>
  <cp:revision>45</cp:revision>
  <dcterms:created xsi:type="dcterms:W3CDTF">2009-07-24T22:44:01Z</dcterms:created>
  <dcterms:modified xsi:type="dcterms:W3CDTF">2013-02-27T11:16:17Z</dcterms:modified>
</cp:coreProperties>
</file>