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8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1566-EA85-4DBB-A0CC-B7B2CE27365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158B-F6C8-4BF9-A833-4F8DBA08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iCADGPLCG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95536" y="4293096"/>
              <a:ext cx="2736304" cy="1800200"/>
            </a:xfrm>
            <a:prstGeom prst="rect">
              <a:avLst/>
            </a:prstGeom>
          </p:spPr>
        </p:pic>
        <p:pic>
          <p:nvPicPr>
            <p:cNvPr id="19" name="Рисунок 18" descr="Домик царя - копия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731224" y="2420888"/>
              <a:ext cx="2412776" cy="1493660"/>
            </a:xfrm>
            <a:prstGeom prst="rect">
              <a:avLst/>
            </a:prstGeom>
          </p:spPr>
        </p:pic>
        <p:pic>
          <p:nvPicPr>
            <p:cNvPr id="11" name="Рисунок 10" descr="военно морской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5536" y="332657"/>
              <a:ext cx="2592288" cy="1747202"/>
            </a:xfrm>
            <a:prstGeom prst="rect">
              <a:avLst/>
            </a:prstGeom>
          </p:spPr>
        </p:pic>
        <p:pic>
          <p:nvPicPr>
            <p:cNvPr id="14" name="Рисунок 13" descr="музей печати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203848" y="3717032"/>
              <a:ext cx="2267744" cy="1700808"/>
            </a:xfrm>
            <a:prstGeom prst="rect">
              <a:avLst/>
            </a:prstGeom>
          </p:spPr>
        </p:pic>
        <p:pic>
          <p:nvPicPr>
            <p:cNvPr id="15" name="Рисунок 14" descr="русский музей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067944" y="332656"/>
              <a:ext cx="4644008" cy="1747308"/>
            </a:xfrm>
            <a:prstGeom prst="rect">
              <a:avLst/>
            </a:prstGeom>
          </p:spPr>
        </p:pic>
        <p:pic>
          <p:nvPicPr>
            <p:cNvPr id="17" name="Рисунок 16" descr="эрмитаж.pn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0" y="2708920"/>
              <a:ext cx="3131840" cy="1872208"/>
            </a:xfrm>
            <a:prstGeom prst="rect">
              <a:avLst/>
            </a:prstGeom>
          </p:spPr>
        </p:pic>
        <p:pic>
          <p:nvPicPr>
            <p:cNvPr id="18" name="Рисунок 17" descr="этнография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5652120" y="4149080"/>
              <a:ext cx="3059832" cy="2233677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381328"/>
            <a:ext cx="6912768" cy="47667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Автор: Гаврилова А. А. ГДОУ № 102 Калининского района, г. СПБ.</a:t>
            </a: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Санкт  - Петербург</a:t>
            </a:r>
            <a:br>
              <a:rPr lang="ru-RU" dirty="0" smtClean="0"/>
            </a:br>
            <a:r>
              <a:rPr lang="ru-RU" dirty="0" smtClean="0"/>
              <a:t>город  музеев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nstt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</p:spPr>
      </p:pic>
      <p:pic>
        <p:nvPicPr>
          <p:cNvPr id="3" name="Рисунок 2" descr="kunstkamera%20(10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9776" y="3059832"/>
            <a:ext cx="5064224" cy="379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щина измельчающая зерно в ступ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99844" y="0"/>
            <a:ext cx="51443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539552" y="404664"/>
            <a:ext cx="7704856" cy="1224136"/>
          </a:xfrm>
          <a:prstGeom prst="ribbon2">
            <a:avLst>
              <a:gd name="adj1" fmla="val 33333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История возникновения музея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55576" y="1988840"/>
            <a:ext cx="8388424" cy="4464496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ru-RU" dirty="0" smtClean="0"/>
              <a:t>             Уважаемые,                 !</a:t>
            </a:r>
          </a:p>
          <a:p>
            <a:pPr lvl="1">
              <a:buNone/>
            </a:pPr>
            <a:r>
              <a:rPr lang="ru-RU" dirty="0" smtClean="0"/>
              <a:t>В этом музее Вы сможете познакомиться с  народом населяющим нашу Землю.</a:t>
            </a:r>
          </a:p>
          <a:p>
            <a:pPr lvl="1">
              <a:buNone/>
            </a:pPr>
            <a:r>
              <a:rPr lang="ru-RU" dirty="0" smtClean="0"/>
              <a:t>Музей Кунсткамера самый первый и старейший в России. Открыт он (в </a:t>
            </a:r>
            <a:r>
              <a:rPr lang="ru-RU" dirty="0" err="1" smtClean="0"/>
              <a:t>1714г</a:t>
            </a:r>
            <a:r>
              <a:rPr lang="ru-RU" dirty="0" smtClean="0"/>
              <a:t>.) на основе собранной Петром</a:t>
            </a:r>
            <a:r>
              <a:rPr lang="en-US" dirty="0" smtClean="0"/>
              <a:t>I</a:t>
            </a:r>
            <a:r>
              <a:rPr lang="ru-RU" dirty="0" smtClean="0"/>
              <a:t> коллекции «Монстров и раритетов». Для привлечения публики в музей Пётр указал «всякого желающего пускать и водить, показывая и изъясняя вещи». </a:t>
            </a:r>
          </a:p>
          <a:p>
            <a:pPr lvl="1">
              <a:buNone/>
            </a:pPr>
            <a:r>
              <a:rPr lang="ru-RU" dirty="0" smtClean="0"/>
              <a:t>  Современное название                                  </a:t>
            </a:r>
            <a:r>
              <a:rPr lang="ru-RU" b="1" dirty="0" smtClean="0"/>
              <a:t>- Музей антропологии и этнографии имени Петра Великого</a:t>
            </a:r>
          </a:p>
          <a:p>
            <a:pPr lvl="1">
              <a:buNone/>
            </a:pPr>
            <a:r>
              <a:rPr lang="ru-RU" b="1" dirty="0" smtClean="0"/>
              <a:t>                               Российской Академии наук.  </a:t>
            </a:r>
            <a:endParaRPr lang="ru-RU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23928" y="1340768"/>
            <a:ext cx="1224136" cy="1053480"/>
            <a:chOff x="3059832" y="1412776"/>
            <a:chExt cx="1116025" cy="1053480"/>
          </a:xfrm>
        </p:grpSpPr>
        <p:pic>
          <p:nvPicPr>
            <p:cNvPr id="4" name="Рисунок 3" descr="дева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059832" y="1556792"/>
              <a:ext cx="733334" cy="907938"/>
            </a:xfrm>
            <a:prstGeom prst="rect">
              <a:avLst/>
            </a:prstGeom>
          </p:spPr>
        </p:pic>
        <p:pic>
          <p:nvPicPr>
            <p:cNvPr id="5" name="Рисунок 4" descr="мальчик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707905" y="1412776"/>
              <a:ext cx="467952" cy="1053480"/>
            </a:xfrm>
            <a:prstGeom prst="rect">
              <a:avLst/>
            </a:prstGeom>
          </p:spPr>
        </p:pic>
      </p:grpSp>
      <p:pic>
        <p:nvPicPr>
          <p:cNvPr id="8" name="Рисунок 7" descr="кунскамера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4509120"/>
            <a:ext cx="1152128" cy="91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43608" y="908720"/>
              <a:ext cx="7272808" cy="460851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Stop">
                <a:avLst>
                  <a:gd name="adj" fmla="val 16629"/>
                </a:avLst>
              </a:prstTxWarp>
              <a:spAutoFit/>
            </a:bodyPr>
            <a:lstStyle/>
            <a:p>
              <a:pPr algn="ctr"/>
              <a:r>
                <a:rPr lang="ru-RU" sz="54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Помимо Экспозиций мира</a:t>
              </a:r>
            </a:p>
            <a:p>
              <a:pPr algn="ctr"/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Музей историю свою имеет</a:t>
              </a:r>
            </a:p>
            <a:p>
              <a:pPr algn="ctr"/>
              <a:r>
                <a:rPr lang="ru-RU" sz="54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Поведать Вам  её не пожалеет</a:t>
              </a:r>
            </a:p>
            <a:p>
              <a:pPr algn="ctr"/>
              <a:r>
                <a:rPr lang="ru-RU" sz="5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Экскурсовод спокойный, умный, строгий</a:t>
              </a:r>
            </a:p>
            <a:p>
              <a:pPr algn="ctr"/>
              <a:r>
                <a:rPr lang="ru-RU" sz="54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Увидеть Вас  здесь будет рад! </a:t>
              </a:r>
              <a:endPara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Уважаемые,                      !</a:t>
            </a:r>
          </a:p>
          <a:p>
            <a:pPr>
              <a:buNone/>
            </a:pPr>
            <a:r>
              <a:rPr lang="ru-RU" sz="2800" dirty="0" smtClean="0"/>
              <a:t>В нашем городе есть бесценные             , которые  помогают людям становиться умнее, добрее, красивее, делают их жизнь интереснее.</a:t>
            </a:r>
          </a:p>
          <a:p>
            <a:pPr>
              <a:buNone/>
            </a:pPr>
            <a:r>
              <a:rPr lang="ru-RU" sz="2800" dirty="0" smtClean="0"/>
              <a:t>В Санкт – Петербурге много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МУЗЕЕВ</a:t>
            </a:r>
            <a:r>
              <a:rPr lang="ru-RU" sz="2800" dirty="0" smtClean="0"/>
              <a:t>  - зданий, где собраны                 ,  редкие     </a:t>
            </a:r>
          </a:p>
          <a:p>
            <a:pPr>
              <a:buNone/>
            </a:pPr>
            <a:r>
              <a:rPr lang="ru-RU" sz="2800" dirty="0" smtClean="0"/>
              <a:t>и   коллекции различных предметов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Да и сами городские здания, ограды и мосты настолько красивы, что город наш называют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МУЗЕЙ под ОТКРЫТОМ НЕБОМ.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059832" y="818256"/>
            <a:ext cx="1296144" cy="882552"/>
            <a:chOff x="3059832" y="818256"/>
            <a:chExt cx="1296144" cy="882552"/>
          </a:xfrm>
        </p:grpSpPr>
        <p:pic>
          <p:nvPicPr>
            <p:cNvPr id="5" name="Рисунок 4" descr="мальчик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788913" y="818256"/>
              <a:ext cx="567063" cy="882552"/>
            </a:xfrm>
            <a:prstGeom prst="rect">
              <a:avLst/>
            </a:prstGeom>
          </p:spPr>
        </p:pic>
        <p:pic>
          <p:nvPicPr>
            <p:cNvPr id="6" name="Рисунок 5" descr="дева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059832" y="916757"/>
              <a:ext cx="648072" cy="776585"/>
            </a:xfrm>
            <a:prstGeom prst="rect">
              <a:avLst/>
            </a:prstGeom>
          </p:spPr>
        </p:pic>
      </p:grpSp>
      <p:pic>
        <p:nvPicPr>
          <p:cNvPr id="7" name="Рисунок 6" descr="сокровищ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1093148" flipV="1">
            <a:off x="5470551" y="1232170"/>
            <a:ext cx="867782" cy="846088"/>
          </a:xfrm>
          <a:prstGeom prst="rect">
            <a:avLst/>
          </a:prstGeom>
        </p:spPr>
      </p:pic>
      <p:pic>
        <p:nvPicPr>
          <p:cNvPr id="8" name="Рисунок 7" descr="картин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55776" y="3356992"/>
            <a:ext cx="870855" cy="665333"/>
          </a:xfrm>
          <a:prstGeom prst="rect">
            <a:avLst/>
          </a:prstGeom>
        </p:spPr>
      </p:pic>
      <p:pic>
        <p:nvPicPr>
          <p:cNvPr id="9" name="Рисунок 8" descr="картин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23728" y="3356992"/>
            <a:ext cx="870855" cy="601709"/>
          </a:xfrm>
          <a:prstGeom prst="rect">
            <a:avLst/>
          </a:prstGeom>
        </p:spPr>
      </p:pic>
      <p:sp>
        <p:nvSpPr>
          <p:cNvPr id="12" name="Круглая лента лицом вверх 11"/>
          <p:cNvSpPr/>
          <p:nvPr/>
        </p:nvSpPr>
        <p:spPr>
          <a:xfrm>
            <a:off x="827584" y="332656"/>
            <a:ext cx="7264824" cy="758952"/>
          </a:xfrm>
          <a:prstGeom prst="ellipseRibbon2">
            <a:avLst>
              <a:gd name="adj1" fmla="val 25000"/>
              <a:gd name="adj2" fmla="val 10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Петербург - город музеев</a:t>
            </a:r>
            <a:endParaRPr lang="ru-RU" dirty="0"/>
          </a:p>
        </p:txBody>
      </p:sp>
      <p:pic>
        <p:nvPicPr>
          <p:cNvPr id="13" name="Рисунок 12" descr="стопка книг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 flipV="1">
            <a:off x="5004048" y="3360016"/>
            <a:ext cx="576064" cy="60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0795" y="332656"/>
            <a:ext cx="8519677" cy="6157264"/>
            <a:chOff x="300795" y="332656"/>
            <a:chExt cx="8519677" cy="6157264"/>
          </a:xfrm>
        </p:grpSpPr>
        <p:pic>
          <p:nvPicPr>
            <p:cNvPr id="3" name="Рисунок 2" descr="0,176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00795" y="332656"/>
              <a:ext cx="8519677" cy="50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" name="Лента лицом вверх 3"/>
            <p:cNvSpPr/>
            <p:nvPr/>
          </p:nvSpPr>
          <p:spPr>
            <a:xfrm>
              <a:off x="323528" y="5733256"/>
              <a:ext cx="8280920" cy="756664"/>
            </a:xfrm>
            <a:prstGeom prst="ribbon2">
              <a:avLst>
                <a:gd name="adj1" fmla="val 26129"/>
                <a:gd name="adj2" fmla="val 714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Одна из прекрасных петровских  затей –</a:t>
              </a:r>
            </a:p>
            <a:p>
              <a:pPr algn="ctr"/>
              <a:r>
                <a:rPr lang="ru-RU" dirty="0" smtClean="0"/>
                <a:t>Кунсткамера,  первый российский музей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artnews.by/wp-content/uploads/2015/04/0_a2c96_e4344fe5_XL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artnews.by/wp-content/uploads/2015/04/0_a2c96_e4344fe5_XL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0"/>
            <a:ext cx="8424936" cy="6804000"/>
            <a:chOff x="395536" y="0"/>
            <a:chExt cx="8208912" cy="6858000"/>
          </a:xfrm>
        </p:grpSpPr>
        <p:pic>
          <p:nvPicPr>
            <p:cNvPr id="2" name="Рисунок 1" descr="kunsst25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95536" y="764704"/>
              <a:ext cx="8124395" cy="6093296"/>
            </a:xfrm>
            <a:prstGeom prst="rect">
              <a:avLst/>
            </a:prstGeom>
          </p:spPr>
        </p:pic>
        <p:sp>
          <p:nvSpPr>
            <p:cNvPr id="5" name="Лента лицом вверх 4"/>
            <p:cNvSpPr/>
            <p:nvPr/>
          </p:nvSpPr>
          <p:spPr>
            <a:xfrm>
              <a:off x="467544" y="0"/>
              <a:ext cx="8136904" cy="1196752"/>
            </a:xfrm>
            <a:prstGeom prst="ribbon2">
              <a:avLst>
                <a:gd name="adj1" fmla="val 16667"/>
                <a:gd name="adj2" fmla="val 656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 залы музея входите</a:t>
              </a:r>
            </a:p>
            <a:p>
              <a:pPr algn="ctr"/>
              <a:r>
                <a:rPr lang="ru-RU" dirty="0" smtClean="0"/>
                <a:t>На экспонаты посмотрите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291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332657"/>
            <a:ext cx="7488832" cy="624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179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620688"/>
            <a:ext cx="9144000" cy="552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12of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42022"/>
            <a:ext cx="7776864" cy="641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3" y="403318"/>
            <a:ext cx="7599560" cy="570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unsst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pic>
        <p:nvPicPr>
          <p:cNvPr id="2" name="Рисунок 1" descr="1280329222_ladya-nebesnaya_kitaj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647352" cy="3762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211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Санкт  - Петербург город  музеев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музей в Санкт - Петербурге</dc:title>
  <dc:creator>User Гаврилова; Гаврилова Анна Алексеевна</dc:creator>
  <cp:keywords>музей</cp:keywords>
  <cp:lastModifiedBy>User Гаврилова</cp:lastModifiedBy>
  <cp:revision>37</cp:revision>
  <dcterms:created xsi:type="dcterms:W3CDTF">2016-02-02T16:18:34Z</dcterms:created>
  <dcterms:modified xsi:type="dcterms:W3CDTF">2016-02-07T08:05:27Z</dcterms:modified>
</cp:coreProperties>
</file>