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sldIdLst>
    <p:sldId id="261" r:id="rId5"/>
    <p:sldId id="257" r:id="rId6"/>
    <p:sldId id="258" r:id="rId7"/>
    <p:sldId id="259" r:id="rId8"/>
    <p:sldId id="264" r:id="rId9"/>
    <p:sldId id="273" r:id="rId10"/>
    <p:sldId id="265" r:id="rId11"/>
    <p:sldId id="267" r:id="rId12"/>
    <p:sldId id="268" r:id="rId13"/>
    <p:sldId id="269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6600"/>
    <a:srgbClr val="196C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31" autoAdjust="0"/>
    <p:restoredTop sz="94660"/>
  </p:normalViewPr>
  <p:slideViewPr>
    <p:cSldViewPr>
      <p:cViewPr varScale="1">
        <p:scale>
          <a:sx n="63" d="100"/>
          <a:sy n="63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dirty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dirty="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dirty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-7"/>
              <a:ext cx="816" cy="3982"/>
              <a:chOff x="4944" y="-7"/>
              <a:chExt cx="816" cy="3982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-7"/>
                <a:ext cx="480" cy="1438"/>
                <a:chOff x="5280" y="-7"/>
                <a:chExt cx="480" cy="1438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2" y="-8"/>
                  <a:ext cx="174" cy="176"/>
                  <a:chOff x="1737" y="323"/>
                  <a:chExt cx="169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37" y="323"/>
                    <a:ext cx="1690" cy="2560"/>
                    <a:chOff x="173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9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3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7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4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9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2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6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dirty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 dirty="0"/>
            </a:p>
          </p:txBody>
        </p:sp>
      </p:grpSp>
      <p:sp>
        <p:nvSpPr>
          <p:cNvPr id="5125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5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0FF5-29B5-428A-A900-16A7EAD763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68EC-8E1C-4788-A875-619EE3B357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087F-EED5-406B-AA59-2BD7504849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46E2-408D-4EEA-BC9E-C70E175669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5B35-FBC6-4F58-8BA7-E8B3ADFCEF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39CA-970C-4F07-9280-15DC84EA11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67D23-BF47-4F01-99BA-B2D4E8E6EF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6E92F-F9A3-4341-BB17-F2E1E281F3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129C-BDC4-41E3-B443-3C25A22ED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0B1A-2FE2-4DE0-8CEB-D8ACB31EE7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0D3FB-6F71-4162-8500-8352E9E0B9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4B148-896E-46DF-8F2A-F131A6F524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37DE-8FDB-4A91-97E1-8C1C4D755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6FFA-E7D5-4AA5-BF16-CBA658E1F2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1229-F5BE-4138-A47A-BD4CBB7423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84C1-AD5A-40FF-8AC3-FC700EE5D8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2ABCA-4F54-4C82-BF31-C878FE85FD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7CD6D-3152-4962-B7D6-D63CD202E0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EFB6-831B-4D36-A651-5D1DDE808C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49BE-52CD-4214-AB5E-DE118C6A91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5192B-FA4F-4928-89D7-72AF89F01B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B7B06-3A57-44B5-974F-842340D0D1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3997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97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011A-F097-4E26-B4CF-4C14CF986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35CB-A821-47D5-8E93-DBFA7DA03A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1165-41B7-403B-BFC3-AE550FC801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409-F99B-4148-898D-AB229CED4C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340D-1664-4DEC-B34E-3EE19D16A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C5671-2B06-4CC2-BA71-1EAEDE6DB4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D381-187E-48AB-A670-361B4AB1D2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4319-FD37-4FEE-8B21-C9C0D5D144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3953-72E6-4944-9ADA-76367B106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BD7BA-02C4-4264-A2BE-62C600C0D3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EA01-54D4-4077-90F0-05FEA3E92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dirty="0"/>
            </a:p>
          </p:txBody>
        </p:sp>
        <p:sp>
          <p:nvSpPr>
            <p:cNvPr id="5018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dirty="0"/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dirty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018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9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5018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35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sp>
                <p:nvSpPr>
                  <p:cNvPr id="5018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0189" name="Freeform 13"/>
                  <p:cNvSpPr>
                    <a:spLocks/>
                  </p:cNvSpPr>
                  <p:nvPr/>
                </p:nvSpPr>
                <p:spPr bwMode="auto">
                  <a:xfrm>
                    <a:off x="2677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0190" name="Freeform 14"/>
                  <p:cNvSpPr>
                    <a:spLocks/>
                  </p:cNvSpPr>
                  <p:nvPr/>
                </p:nvSpPr>
                <p:spPr bwMode="auto">
                  <a:xfrm>
                    <a:off x="2745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0191" name="Freeform 15"/>
                  <p:cNvSpPr>
                    <a:spLocks/>
                  </p:cNvSpPr>
                  <p:nvPr/>
                </p:nvSpPr>
                <p:spPr bwMode="auto">
                  <a:xfrm>
                    <a:off x="2493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019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019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pic>
              <p:nvPicPr>
                <p:cNvPr id="414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022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2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2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2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2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2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2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3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dirty="0"/>
            </a:p>
          </p:txBody>
        </p:sp>
        <p:sp>
          <p:nvSpPr>
            <p:cNvPr id="5023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3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 dirty="0"/>
            </a:p>
          </p:txBody>
        </p:sp>
      </p:grpSp>
      <p:sp>
        <p:nvSpPr>
          <p:cNvPr id="5023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3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3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023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dirty="0"/>
          </a:p>
        </p:txBody>
      </p:sp>
      <p:sp>
        <p:nvSpPr>
          <p:cNvPr id="5023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3" grpId="0"/>
      <p:bldP spid="50234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2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2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2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2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2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2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2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2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2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2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2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2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2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2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2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F7EC3C4-837F-4405-9BCB-F843E3DF93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4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09563BF-1E80-4271-B5EB-54DC4015D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892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2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3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3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3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3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3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3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3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3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3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3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4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4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4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4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4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4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4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4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4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4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5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5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95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3895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5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5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5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5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C07C342-794D-47DA-A5E6-D2B42CE005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500042"/>
            <a:ext cx="6965950" cy="5357850"/>
          </a:xfrm>
        </p:spPr>
        <p:txBody>
          <a:bodyPr/>
          <a:lstStyle/>
          <a:p>
            <a:pPr algn="ctr"/>
            <a:r>
              <a:rPr lang="ru-RU" dirty="0" smtClean="0"/>
              <a:t>Взаимодействие специалистов в использовании игровых и театрализированных приемов в работе с детьми старшего дошкольного возраста с нарушениями речи  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90600" y="428605"/>
            <a:ext cx="7772400" cy="1500197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 по сказке «Репка»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357430"/>
            <a:ext cx="4141788" cy="4000528"/>
          </a:xfr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41036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85729"/>
            <a:ext cx="6886596" cy="12144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Упражнения на  релаксацию: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857224" y="1428736"/>
            <a:ext cx="6715172" cy="492922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с сосредотачением на дыхании;</a:t>
            </a:r>
            <a:endParaRPr lang="ru-RU" dirty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на расслабление мышц лица;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на расслабление мышц шеи;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на расслабление мышц рук;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на расслабление мышц ног;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на расслабление тела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3" name="Picture 2" descr="C:\Documents and Settings\Admin\Мои документы\Мои рисунки\картинки\wallpapers.creep.ru.1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42984"/>
            <a:ext cx="7773988" cy="541180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85175" cy="1000131"/>
          </a:xfrm>
        </p:spPr>
        <p:txBody>
          <a:bodyPr/>
          <a:lstStyle/>
          <a:p>
            <a:pPr algn="ctr"/>
            <a:r>
              <a:rPr lang="ru-RU" sz="2400" dirty="0" smtClean="0"/>
              <a:t>Модель комплексного подхода специалистов ДОУ к коррекции речи у детей</a:t>
            </a:r>
            <a:endParaRPr lang="ru-RU" sz="2400" dirty="0"/>
          </a:p>
        </p:txBody>
      </p:sp>
      <p:sp>
        <p:nvSpPr>
          <p:cNvPr id="2050" name="Oval 2"/>
          <p:cNvSpPr>
            <a:spLocks noGrp="1" noChangeArrowheads="1"/>
          </p:cNvSpPr>
          <p:nvPr>
            <p:ph idx="1"/>
          </p:nvPr>
        </p:nvSpPr>
        <p:spPr bwMode="auto">
          <a:xfrm>
            <a:off x="214282" y="857232"/>
            <a:ext cx="1857388" cy="114300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Слуховые функции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28794" y="857232"/>
            <a:ext cx="1857388" cy="114300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Устная речь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3714744" y="857232"/>
            <a:ext cx="1857388" cy="1143009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Двигательные функции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429257" y="928670"/>
            <a:ext cx="1857387" cy="107156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Мыслительная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деятельность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7215206" y="928670"/>
            <a:ext cx="1719293" cy="107157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Личностные особенности поведения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14282" y="2000240"/>
            <a:ext cx="1714512" cy="2000264"/>
          </a:xfrm>
          <a:prstGeom prst="rect">
            <a:avLst/>
          </a:prstGeom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Неречевой слух.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Речевой слух и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онематическое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000232" y="2000240"/>
            <a:ext cx="1643074" cy="2000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Просод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ическая сторона.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Звуковая сторона речи.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Грамматика.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Связная речь. Анализ и синтез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714744" y="2000240"/>
            <a:ext cx="1785950" cy="200026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196C7D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Общая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моторика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Артикуляционная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Моторика.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Мимическая моторика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572133" y="2000240"/>
            <a:ext cx="1643074" cy="20002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Логическое мышление.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и синтез.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и обобщение.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286644" y="2000240"/>
            <a:ext cx="1857356" cy="20002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В игровой деятельности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В продуктивной,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коммуникативной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214282" y="4071942"/>
            <a:ext cx="1716088" cy="16430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Логопед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Воспитатель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Музыкальный руководитель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Физинструктор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2000232" y="4071942"/>
            <a:ext cx="1714512" cy="16430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Логопед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Воспитатель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Музыкальный руководитель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Физинструктор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786182" y="4071942"/>
            <a:ext cx="1714512" cy="16430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Логопед Физинструктор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Воспитатель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Музыкальный руководитель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5572132" y="4071942"/>
            <a:ext cx="1714512" cy="16430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Психолог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Логопед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Воспитатель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7358082" y="4071942"/>
            <a:ext cx="1785917" cy="16430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Психолог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Логопед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Воспитатель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Музыкальный руководитель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Физинструктор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1571604" y="5786454"/>
            <a:ext cx="6143668" cy="857256"/>
          </a:xfrm>
          <a:prstGeom prst="ellipse">
            <a:avLst/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Times New Roman" pitchFamily="18" charset="0"/>
              </a:rPr>
              <a:t>Ребенок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596" y="214290"/>
            <a:ext cx="8501122" cy="6215106"/>
          </a:xfrm>
        </p:spPr>
        <p:txBody>
          <a:bodyPr/>
          <a:lstStyle/>
          <a:p>
            <a:pPr lvl="0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Игры: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 развитие выразительной речи;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 развитие слухового внимания;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 развитие слуховой памяти;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 развитие речевого слуха;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 развитие фонематического слуха;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 развитие умения дифференцировать оппозиционные звуки;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 развитие звукослогового анализа и синтеза слов;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игры с гласными звуками и буквами;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игры с согласными звуками и буквами;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 развитие связной речи.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85729"/>
            <a:ext cx="7458100" cy="571503"/>
          </a:xfrm>
        </p:spPr>
        <p:txBody>
          <a:bodyPr/>
          <a:lstStyle/>
          <a:p>
            <a:r>
              <a:rPr lang="ru-RU" dirty="0" smtClean="0"/>
              <a:t>Театрализированные игры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7856561" cy="550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90600" y="285728"/>
            <a:ext cx="7772400" cy="928695"/>
          </a:xfrm>
        </p:spPr>
        <p:txBody>
          <a:bodyPr/>
          <a:lstStyle/>
          <a:p>
            <a:pPr algn="ctr"/>
            <a:r>
              <a:rPr lang="ru-RU" sz="4000" dirty="0" smtClean="0"/>
              <a:t>Логоритмические упражнения</a:t>
            </a:r>
            <a:endParaRPr lang="ru-RU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675588" cy="484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Распевочки</a:t>
            </a:r>
            <a:endParaRPr lang="ru-RU" dirty="0"/>
          </a:p>
        </p:txBody>
      </p:sp>
      <p:pic>
        <p:nvPicPr>
          <p:cNvPr id="5" name="Picture 6" descr="S7000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9"/>
            <a:ext cx="7072362" cy="488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Настроение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7153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3"/>
            <a:ext cx="7358114" cy="509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685800" y="428604"/>
            <a:ext cx="7772400" cy="857256"/>
          </a:xfrm>
        </p:spPr>
        <p:txBody>
          <a:bodyPr/>
          <a:lstStyle/>
          <a:p>
            <a:r>
              <a:rPr lang="ru-RU" dirty="0" smtClean="0"/>
              <a:t>Птица счастья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рисуночной схемой сказки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215238" cy="48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открытое занятие. звери</Template>
  <TotalTime>153</TotalTime>
  <Words>249</Words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Кимоно</vt:lpstr>
      <vt:lpstr>Трава</vt:lpstr>
      <vt:lpstr>Текстура</vt:lpstr>
      <vt:lpstr>Соревнование</vt:lpstr>
      <vt:lpstr>Взаимодействие специалистов в использовании игровых и театрализированных приемов в работе с детьми старшего дошкольного возраста с нарушениями речи  </vt:lpstr>
      <vt:lpstr>Модель комплексного подхода специалистов ДОУ к коррекции речи у детей</vt:lpstr>
      <vt:lpstr>Слайд 3</vt:lpstr>
      <vt:lpstr>Театрализированные игры</vt:lpstr>
      <vt:lpstr>Логоритмические упражнения</vt:lpstr>
      <vt:lpstr>Распевочки</vt:lpstr>
      <vt:lpstr>Настроение</vt:lpstr>
      <vt:lpstr>Птица счастья</vt:lpstr>
      <vt:lpstr>Работа с рисуночной схемой сказки</vt:lpstr>
      <vt:lpstr>Артикуляционная гимнастика  по сказке «Репка»</vt:lpstr>
      <vt:lpstr>Упражнения на  релаксацию: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28</cp:revision>
  <dcterms:modified xsi:type="dcterms:W3CDTF">2016-02-06T19:20:56Z</dcterms:modified>
</cp:coreProperties>
</file>