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9" r:id="rId3"/>
    <p:sldId id="271" r:id="rId4"/>
    <p:sldId id="260" r:id="rId5"/>
    <p:sldId id="278" r:id="rId6"/>
    <p:sldId id="281" r:id="rId7"/>
    <p:sldId id="258" r:id="rId8"/>
    <p:sldId id="265" r:id="rId9"/>
    <p:sldId id="261" r:id="rId10"/>
    <p:sldId id="257" r:id="rId11"/>
    <p:sldId id="259" r:id="rId12"/>
    <p:sldId id="264" r:id="rId13"/>
    <p:sldId id="268" r:id="rId14"/>
    <p:sldId id="270" r:id="rId15"/>
    <p:sldId id="269" r:id="rId16"/>
    <p:sldId id="282" r:id="rId17"/>
    <p:sldId id="283" r:id="rId18"/>
    <p:sldId id="284" r:id="rId19"/>
    <p:sldId id="27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71" autoAdjust="0"/>
  </p:normalViewPr>
  <p:slideViewPr>
    <p:cSldViewPr>
      <p:cViewPr>
        <p:scale>
          <a:sx n="71" d="100"/>
          <a:sy n="71" d="100"/>
        </p:scale>
        <p:origin x="-134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DE07A26-F79B-4FDC-BC29-7CB1F89F9220}" type="datetimeFigureOut">
              <a:rPr lang="ru-RU" smtClean="0"/>
              <a:t>30.01.2016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D82F33-6943-4E8B-926B-8EEC41837131}"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DE07A26-F79B-4FDC-BC29-7CB1F89F9220}" type="datetimeFigureOut">
              <a:rPr lang="ru-RU" smtClean="0"/>
              <a:t>30.01.2016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D82F33-6943-4E8B-926B-8EEC41837131}" type="slidenum">
              <a:rPr lang="ru-RU" smtClean="0"/>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DE07A26-F79B-4FDC-BC29-7CB1F89F9220}" type="datetimeFigureOut">
              <a:rPr lang="ru-RU" smtClean="0"/>
              <a:t>30.01.2016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D82F33-6943-4E8B-926B-8EEC41837131}" type="slidenum">
              <a:rPr lang="ru-RU" smtClean="0"/>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E07A26-F79B-4FDC-BC29-7CB1F89F9220}" type="datetimeFigureOut">
              <a:rPr lang="ru-RU" smtClean="0"/>
              <a:t>30.01.2016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D82F33-6943-4E8B-926B-8EEC41837131}"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DE07A26-F79B-4FDC-BC29-7CB1F89F9220}" type="datetimeFigureOut">
              <a:rPr lang="ru-RU" smtClean="0"/>
              <a:t>30.01.2016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D82F33-6943-4E8B-926B-8EEC41837131}" type="slidenum">
              <a:rPr lang="ru-RU" smtClean="0"/>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E07A26-F79B-4FDC-BC29-7CB1F89F9220}" type="datetimeFigureOut">
              <a:rPr lang="ru-RU" smtClean="0"/>
              <a:t>30.01.2016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CD82F33-6943-4E8B-926B-8EEC41837131}"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DE07A26-F79B-4FDC-BC29-7CB1F89F9220}" type="datetimeFigureOut">
              <a:rPr lang="ru-RU" smtClean="0"/>
              <a:t>30.01.2016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CD82F33-6943-4E8B-926B-8EEC41837131}"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DE07A26-F79B-4FDC-BC29-7CB1F89F9220}" type="datetimeFigureOut">
              <a:rPr lang="ru-RU" smtClean="0"/>
              <a:t>30.01.2016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CD82F33-6943-4E8B-926B-8EEC41837131}" type="slidenum">
              <a:rPr lang="ru-RU" smtClean="0"/>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07A26-F79B-4FDC-BC29-7CB1F89F9220}" type="datetimeFigureOut">
              <a:rPr lang="ru-RU" smtClean="0"/>
              <a:t>30.01.2016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CD82F33-6943-4E8B-926B-8EEC41837131}" type="slidenum">
              <a:rPr lang="ru-RU" smtClean="0"/>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DE07A26-F79B-4FDC-BC29-7CB1F89F9220}" type="datetimeFigureOut">
              <a:rPr lang="ru-RU" smtClean="0"/>
              <a:t>30.01.2016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CD82F33-6943-4E8B-926B-8EEC41837131}" type="slidenum">
              <a:rPr lang="ru-RU" smtClean="0"/>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DE07A26-F79B-4FDC-BC29-7CB1F89F9220}" type="datetimeFigureOut">
              <a:rPr lang="ru-RU" smtClean="0"/>
              <a:t>30.01.2016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CD82F33-6943-4E8B-926B-8EEC41837131}"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DE07A26-F79B-4FDC-BC29-7CB1F89F9220}" type="datetimeFigureOut">
              <a:rPr lang="ru-RU" smtClean="0"/>
              <a:t>30.01.2016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CD82F33-6943-4E8B-926B-8EEC4183713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29.jpe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6.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3" name="Подзаголовок 2"/>
          <p:cNvSpPr>
            <a:spLocks noGrp="1"/>
          </p:cNvSpPr>
          <p:nvPr>
            <p:ph type="subTitle" idx="1"/>
          </p:nvPr>
        </p:nvSpPr>
        <p:spPr/>
        <p:txBody>
          <a:bodyPr>
            <a:normAutofit fontScale="92500" lnSpcReduction="20000"/>
          </a:bodyPr>
          <a:lstStyle/>
          <a:p>
            <a:pPr algn="ctr"/>
            <a:r>
              <a:rPr lang="ru-RU" dirty="0" smtClean="0">
                <a:solidFill>
                  <a:schemeClr val="accent6">
                    <a:lumMod val="75000"/>
                  </a:schemeClr>
                </a:solidFill>
              </a:rPr>
              <a:t>Изостудия ,,Лучик</a:t>
            </a:r>
            <a:r>
              <a:rPr lang="en-US" dirty="0" smtClean="0">
                <a:solidFill>
                  <a:schemeClr val="accent6">
                    <a:lumMod val="75000"/>
                  </a:schemeClr>
                </a:solidFill>
              </a:rPr>
              <a:t>”</a:t>
            </a:r>
            <a:r>
              <a:rPr lang="ru-RU" dirty="0" smtClean="0">
                <a:solidFill>
                  <a:schemeClr val="accent6">
                    <a:lumMod val="75000"/>
                  </a:schemeClr>
                </a:solidFill>
              </a:rPr>
              <a:t>МДОБУ №10 ,,Светлячок</a:t>
            </a:r>
            <a:r>
              <a:rPr lang="en-US" dirty="0" smtClean="0">
                <a:solidFill>
                  <a:schemeClr val="accent6">
                    <a:lumMod val="75000"/>
                  </a:schemeClr>
                </a:solidFill>
              </a:rPr>
              <a:t>”</a:t>
            </a:r>
            <a:r>
              <a:rPr lang="ru-RU" dirty="0" smtClean="0">
                <a:solidFill>
                  <a:schemeClr val="accent6">
                    <a:lumMod val="75000"/>
                  </a:schemeClr>
                </a:solidFill>
              </a:rPr>
              <a:t> руководитель ИЗО Карпова И.В.           Педагог </a:t>
            </a:r>
            <a:r>
              <a:rPr lang="en-US" dirty="0" smtClean="0">
                <a:solidFill>
                  <a:schemeClr val="accent6">
                    <a:lumMod val="75000"/>
                  </a:schemeClr>
                </a:solidFill>
              </a:rPr>
              <a:t>I</a:t>
            </a:r>
            <a:r>
              <a:rPr lang="ru-RU" dirty="0" smtClean="0">
                <a:solidFill>
                  <a:schemeClr val="accent6">
                    <a:lumMod val="75000"/>
                  </a:schemeClr>
                </a:solidFill>
              </a:rPr>
              <a:t> квалификационной категории</a:t>
            </a:r>
            <a:endParaRPr lang="ru-RU" dirty="0">
              <a:solidFill>
                <a:schemeClr val="accent6">
                  <a:lumMod val="75000"/>
                </a:schemeClr>
              </a:solidFill>
            </a:endParaRPr>
          </a:p>
        </p:txBody>
      </p:sp>
      <p:sp>
        <p:nvSpPr>
          <p:cNvPr id="2" name="Заголовок 1"/>
          <p:cNvSpPr>
            <a:spLocks noGrp="1"/>
          </p:cNvSpPr>
          <p:nvPr>
            <p:ph type="ctrTitle"/>
          </p:nvPr>
        </p:nvSpPr>
        <p:spPr>
          <a:xfrm rot="20981475">
            <a:off x="467536" y="1124666"/>
            <a:ext cx="8133299" cy="45719"/>
          </a:xfrm>
        </p:spPr>
        <p:style>
          <a:lnRef idx="1">
            <a:schemeClr val="accent5"/>
          </a:lnRef>
          <a:fillRef idx="3">
            <a:schemeClr val="accent5"/>
          </a:fillRef>
          <a:effectRef idx="2">
            <a:schemeClr val="accent5"/>
          </a:effectRef>
          <a:fontRef idx="minor">
            <a:schemeClr val="lt1"/>
          </a:fontRef>
        </p:style>
        <p:txBody>
          <a:bodyPr/>
          <a:lstStyle/>
          <a:p>
            <a:r>
              <a:rPr lang="ru-RU" b="1" i="1" spc="600" dirty="0" smtClean="0">
                <a:solidFill>
                  <a:srgbClr val="FFC000"/>
                </a:solidFill>
              </a:rPr>
              <a:t>Волшебный лучик</a:t>
            </a:r>
            <a:endParaRPr lang="ru-RU" b="1" i="1" spc="600" dirty="0">
              <a:solidFill>
                <a:srgbClr val="FFC000"/>
              </a:solidFill>
            </a:endParaRPr>
          </a:p>
        </p:txBody>
      </p:sp>
    </p:spTree>
    <p:extLst>
      <p:ext uri="{BB962C8B-B14F-4D97-AF65-F5344CB8AC3E}">
        <p14:creationId xmlns:p14="http://schemas.microsoft.com/office/powerpoint/2010/main" val="1870885654"/>
      </p:ext>
    </p:extLst>
  </p:cSld>
  <p:clrMapOvr>
    <a:masterClrMapping/>
  </p:clrMapOvr>
  <mc:AlternateContent xmlns:mc="http://schemas.openxmlformats.org/markup-compatibility/2006" xmlns:p14="http://schemas.microsoft.com/office/powerpoint/2010/main">
    <mc:Choice Requires="p14">
      <p:transition p14:dur="10" advTm="1000">
        <p:wipe/>
      </p:transition>
    </mc:Choice>
    <mc:Fallback xmlns="">
      <p:transition advTm="1000">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4400" y="1143000"/>
            <a:ext cx="7315200" cy="4572000"/>
          </a:xfrm>
          <a:prstGeom prst="rect">
            <a:avLst/>
          </a:prstGeom>
        </p:spPr>
      </p:pic>
      <p:sp>
        <p:nvSpPr>
          <p:cNvPr id="2" name="Заголовок 1"/>
          <p:cNvSpPr>
            <a:spLocks noGrp="1"/>
          </p:cNvSpPr>
          <p:nvPr>
            <p:ph type="title"/>
          </p:nvPr>
        </p:nvSpPr>
        <p:spPr>
          <a:xfrm>
            <a:off x="179513" y="5517232"/>
            <a:ext cx="8712967" cy="1152128"/>
          </a:xfrm>
        </p:spPr>
        <p:txBody>
          <a:bodyPr/>
          <a:lstStyle/>
          <a:p>
            <a:pPr>
              <a:lnSpc>
                <a:spcPct val="115000"/>
              </a:lnSpc>
              <a:spcAft>
                <a:spcPts val="0"/>
              </a:spcAft>
            </a:pPr>
            <a:r>
              <a:rPr lang="ru-RU" sz="2000" dirty="0">
                <a:solidFill>
                  <a:schemeClr val="accent6">
                    <a:lumMod val="75000"/>
                  </a:schemeClr>
                </a:solidFill>
                <a:effectLst/>
                <a:latin typeface="Segoe Print" pitchFamily="2" charset="0"/>
                <a:ea typeface="Calibri"/>
                <a:cs typeface="Times New Roman"/>
              </a:rPr>
              <a:t>,, У Высоких гор” Турсунов Рустам, </a:t>
            </a:r>
            <a:r>
              <a:rPr lang="ru-RU" sz="2000" dirty="0" err="1">
                <a:solidFill>
                  <a:schemeClr val="accent6">
                    <a:lumMod val="75000"/>
                  </a:schemeClr>
                </a:solidFill>
                <a:effectLst/>
                <a:latin typeface="Segoe Print" pitchFamily="2" charset="0"/>
                <a:ea typeface="Calibri"/>
                <a:cs typeface="Times New Roman"/>
              </a:rPr>
              <a:t>Байчеркесов</a:t>
            </a:r>
            <a:r>
              <a:rPr lang="ru-RU" sz="2000" dirty="0">
                <a:solidFill>
                  <a:schemeClr val="accent6">
                    <a:lumMod val="75000"/>
                  </a:schemeClr>
                </a:solidFill>
                <a:effectLst/>
                <a:latin typeface="Segoe Print" pitchFamily="2" charset="0"/>
                <a:ea typeface="Calibri"/>
                <a:cs typeface="Times New Roman"/>
              </a:rPr>
              <a:t> Султан </a:t>
            </a:r>
            <a:r>
              <a:rPr lang="ru-RU" sz="2000" dirty="0" smtClean="0">
                <a:solidFill>
                  <a:schemeClr val="accent6">
                    <a:lumMod val="75000"/>
                  </a:schemeClr>
                </a:solidFill>
                <a:effectLst/>
                <a:latin typeface="Segoe Print" pitchFamily="2" charset="0"/>
                <a:ea typeface="Calibri"/>
                <a:cs typeface="Times New Roman"/>
              </a:rPr>
              <a:t>7лет                                </a:t>
            </a:r>
            <a:r>
              <a:rPr lang="ru-RU" sz="2000" dirty="0">
                <a:solidFill>
                  <a:schemeClr val="accent6">
                    <a:lumMod val="75000"/>
                  </a:schemeClr>
                </a:solidFill>
                <a:effectLst/>
                <a:latin typeface="Segoe Print" pitchFamily="2" charset="0"/>
                <a:ea typeface="Calibri"/>
                <a:cs typeface="Times New Roman"/>
              </a:rPr>
              <a:t>II </a:t>
            </a:r>
            <a:r>
              <a:rPr lang="ru-RU" sz="2000" dirty="0" smtClean="0">
                <a:solidFill>
                  <a:schemeClr val="accent6">
                    <a:lumMod val="75000"/>
                  </a:schemeClr>
                </a:solidFill>
                <a:effectLst/>
                <a:latin typeface="Segoe Print" pitchFamily="2" charset="0"/>
                <a:ea typeface="Calibri"/>
                <a:cs typeface="Times New Roman"/>
              </a:rPr>
              <a:t>место Районный конкурс рисунка ,,Пусть всегда будет солнце,, </a:t>
            </a:r>
            <a:r>
              <a:rPr lang="en-US" sz="2000" dirty="0" smtClean="0">
                <a:solidFill>
                  <a:schemeClr val="accent6">
                    <a:lumMod val="75000"/>
                  </a:schemeClr>
                </a:solidFill>
                <a:effectLst/>
                <a:latin typeface="Segoe Print" pitchFamily="2" charset="0"/>
                <a:ea typeface="Calibri"/>
                <a:cs typeface="Times New Roman" pitchFamily="18" charset="0"/>
              </a:rPr>
              <a:t>II</a:t>
            </a:r>
            <a:r>
              <a:rPr lang="ru-RU" sz="2000" dirty="0" smtClean="0">
                <a:solidFill>
                  <a:schemeClr val="accent6">
                    <a:lumMod val="75000"/>
                  </a:schemeClr>
                </a:solidFill>
                <a:effectLst/>
                <a:latin typeface="Segoe Print" pitchFamily="2" charset="0"/>
                <a:ea typeface="Calibri"/>
                <a:cs typeface="Times New Roman"/>
              </a:rPr>
              <a:t> место 2011г</a:t>
            </a:r>
            <a:r>
              <a:rPr lang="ru-RU" sz="4800" dirty="0">
                <a:effectLst/>
                <a:latin typeface="Calibri"/>
                <a:ea typeface="Calibri"/>
                <a:cs typeface="Times New Roman"/>
              </a:rPr>
              <a:t/>
            </a:r>
            <a:br>
              <a:rPr lang="ru-RU" sz="4800" dirty="0">
                <a:effectLst/>
                <a:latin typeface="Calibri"/>
                <a:ea typeface="Calibri"/>
                <a:cs typeface="Times New Roman"/>
              </a:rPr>
            </a:br>
            <a:endParaRPr lang="ru-RU" dirty="0"/>
          </a:p>
        </p:txBody>
      </p:sp>
      <p:pic>
        <p:nvPicPr>
          <p:cNvPr id="3" name="Рисунок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9592" y="332656"/>
            <a:ext cx="7330008" cy="48310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512393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3037" y="436402"/>
            <a:ext cx="7023339" cy="5267505"/>
          </a:xfrm>
          <a:prstGeom prst="rect">
            <a:avLst/>
          </a:prstGeom>
          <a:ln>
            <a:noFill/>
          </a:ln>
          <a:effectLst>
            <a:outerShdw blurRad="292100" dist="139700" dir="2700000" algn="tl" rotWithShape="0">
              <a:srgbClr val="333333">
                <a:alpha val="65000"/>
              </a:srgbClr>
            </a:outerShdw>
          </a:effectLst>
        </p:spPr>
      </p:pic>
      <p:pic>
        <p:nvPicPr>
          <p:cNvPr id="2" name="Рисунок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16216" y="4653136"/>
            <a:ext cx="1586753" cy="17750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Заголовок 2"/>
          <p:cNvSpPr>
            <a:spLocks noGrp="1"/>
          </p:cNvSpPr>
          <p:nvPr>
            <p:ph type="title"/>
          </p:nvPr>
        </p:nvSpPr>
        <p:spPr>
          <a:xfrm>
            <a:off x="179513" y="5703906"/>
            <a:ext cx="6120679" cy="965453"/>
          </a:xfrm>
        </p:spPr>
        <p:txBody>
          <a:bodyPr/>
          <a:lstStyle/>
          <a:p>
            <a:r>
              <a:rPr lang="ru-RU" sz="1600" dirty="0" smtClean="0">
                <a:solidFill>
                  <a:schemeClr val="accent6">
                    <a:lumMod val="75000"/>
                  </a:schemeClr>
                </a:solidFill>
                <a:latin typeface="Segoe Print" pitchFamily="2" charset="0"/>
              </a:rPr>
              <a:t>,,</a:t>
            </a:r>
            <a:r>
              <a:rPr lang="ru-RU" sz="1600" dirty="0">
                <a:solidFill>
                  <a:schemeClr val="accent6">
                    <a:lumMod val="75000"/>
                  </a:schemeClr>
                </a:solidFill>
                <a:latin typeface="Segoe Print" pitchFamily="2" charset="0"/>
              </a:rPr>
              <a:t>Моя семья”  Абдрашитова </a:t>
            </a:r>
            <a:r>
              <a:rPr lang="ru-RU" sz="1600" dirty="0" err="1">
                <a:solidFill>
                  <a:schemeClr val="accent6">
                    <a:lumMod val="75000"/>
                  </a:schemeClr>
                </a:solidFill>
                <a:latin typeface="Segoe Print" pitchFamily="2" charset="0"/>
              </a:rPr>
              <a:t>Имилия</a:t>
            </a:r>
            <a:r>
              <a:rPr lang="ru-RU" sz="1600" dirty="0">
                <a:solidFill>
                  <a:schemeClr val="accent6">
                    <a:lumMod val="75000"/>
                  </a:schemeClr>
                </a:solidFill>
                <a:latin typeface="Segoe Print" pitchFamily="2" charset="0"/>
              </a:rPr>
              <a:t> 7лет </a:t>
            </a:r>
            <a:r>
              <a:rPr lang="ru-RU" sz="1600" dirty="0" smtClean="0">
                <a:solidFill>
                  <a:schemeClr val="accent6">
                    <a:lumMod val="75000"/>
                  </a:schemeClr>
                </a:solidFill>
                <a:latin typeface="Segoe Print" pitchFamily="2" charset="0"/>
              </a:rPr>
              <a:t/>
            </a:r>
            <a:br>
              <a:rPr lang="ru-RU" sz="1600" dirty="0" smtClean="0">
                <a:solidFill>
                  <a:schemeClr val="accent6">
                    <a:lumMod val="75000"/>
                  </a:schemeClr>
                </a:solidFill>
                <a:latin typeface="Segoe Print" pitchFamily="2" charset="0"/>
              </a:rPr>
            </a:br>
            <a:r>
              <a:rPr lang="ru-RU" sz="1600" dirty="0" smtClean="0">
                <a:solidFill>
                  <a:schemeClr val="accent6">
                    <a:lumMod val="75000"/>
                  </a:schemeClr>
                </a:solidFill>
                <a:latin typeface="Segoe Print" pitchFamily="2" charset="0"/>
              </a:rPr>
              <a:t> Районный </a:t>
            </a:r>
            <a:r>
              <a:rPr lang="ru-RU" sz="1600" dirty="0">
                <a:solidFill>
                  <a:schemeClr val="accent6">
                    <a:lumMod val="75000"/>
                  </a:schemeClr>
                </a:solidFill>
                <a:latin typeface="Segoe Print" pitchFamily="2" charset="0"/>
              </a:rPr>
              <a:t>конкурс детского рисунка ,,Пусть всегда будет солнце</a:t>
            </a:r>
            <a:r>
              <a:rPr lang="en-US" sz="1600" dirty="0" smtClean="0">
                <a:solidFill>
                  <a:schemeClr val="accent6">
                    <a:lumMod val="75000"/>
                  </a:schemeClr>
                </a:solidFill>
                <a:latin typeface="Segoe Print" pitchFamily="2" charset="0"/>
              </a:rPr>
              <a:t>”I</a:t>
            </a:r>
            <a:r>
              <a:rPr lang="ru-RU" sz="1600" dirty="0" smtClean="0">
                <a:solidFill>
                  <a:schemeClr val="accent6">
                    <a:lumMod val="75000"/>
                  </a:schemeClr>
                </a:solidFill>
                <a:latin typeface="Segoe Print" pitchFamily="2" charset="0"/>
              </a:rPr>
              <a:t>место  2011г</a:t>
            </a:r>
            <a:r>
              <a:rPr lang="ru-RU" sz="1600" dirty="0">
                <a:solidFill>
                  <a:schemeClr val="accent6">
                    <a:lumMod val="75000"/>
                  </a:schemeClr>
                </a:solidFill>
                <a:latin typeface="Segoe Print" pitchFamily="2" charset="0"/>
              </a:rPr>
              <a:t/>
            </a:r>
            <a:br>
              <a:rPr lang="ru-RU" sz="1600" dirty="0">
                <a:solidFill>
                  <a:schemeClr val="accent6">
                    <a:lumMod val="75000"/>
                  </a:schemeClr>
                </a:solidFill>
                <a:latin typeface="Segoe Print" pitchFamily="2" charset="0"/>
              </a:rPr>
            </a:br>
            <a:endParaRPr lang="ru-RU" dirty="0">
              <a:solidFill>
                <a:schemeClr val="accent6">
                  <a:lumMod val="75000"/>
                </a:schemeClr>
              </a:solidFill>
              <a:latin typeface="Segoe Print" pitchFamily="2" charset="0"/>
            </a:endParaRPr>
          </a:p>
        </p:txBody>
      </p:sp>
    </p:spTree>
    <p:extLst>
      <p:ext uri="{BB962C8B-B14F-4D97-AF65-F5344CB8AC3E}">
        <p14:creationId xmlns:p14="http://schemas.microsoft.com/office/powerpoint/2010/main" val="84766527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3608" y="260648"/>
            <a:ext cx="7272808" cy="4818440"/>
          </a:xfrm>
          <a:prstGeom prst="rect">
            <a:avLst/>
          </a:prstGeom>
          <a:ln>
            <a:noFill/>
          </a:ln>
          <a:effectLst>
            <a:outerShdw blurRad="292100" dist="139700" dir="2700000" algn="tl" rotWithShape="0">
              <a:srgbClr val="333333">
                <a:alpha val="65000"/>
              </a:srgbClr>
            </a:outerShdw>
          </a:effectLst>
        </p:spPr>
      </p:pic>
      <p:sp>
        <p:nvSpPr>
          <p:cNvPr id="4" name="Заголовок 3"/>
          <p:cNvSpPr>
            <a:spLocks noGrp="1"/>
          </p:cNvSpPr>
          <p:nvPr>
            <p:ph type="title"/>
          </p:nvPr>
        </p:nvSpPr>
        <p:spPr>
          <a:xfrm>
            <a:off x="560490" y="5229200"/>
            <a:ext cx="8583510" cy="1512168"/>
          </a:xfrm>
        </p:spPr>
        <p:txBody>
          <a:bodyPr/>
          <a:lstStyle/>
          <a:p>
            <a:pPr algn="l"/>
            <a:r>
              <a:rPr lang="ru-RU" sz="2000" dirty="0" smtClean="0">
                <a:solidFill>
                  <a:schemeClr val="accent6">
                    <a:lumMod val="75000"/>
                  </a:schemeClr>
                </a:solidFill>
                <a:latin typeface="Segoe Print" pitchFamily="2" charset="0"/>
              </a:rPr>
              <a:t>,,</a:t>
            </a:r>
            <a:r>
              <a:rPr lang="ru-RU" sz="1600" dirty="0" smtClean="0">
                <a:solidFill>
                  <a:schemeClr val="accent6">
                    <a:lumMod val="75000"/>
                  </a:schemeClr>
                </a:solidFill>
                <a:latin typeface="Segoe Print" pitchFamily="2" charset="0"/>
              </a:rPr>
              <a:t>СОЛНЕЧНЫЙ ДЕНЁК</a:t>
            </a:r>
            <a:r>
              <a:rPr lang="en-US" sz="1600" dirty="0" smtClean="0">
                <a:solidFill>
                  <a:schemeClr val="accent6">
                    <a:lumMod val="75000"/>
                  </a:schemeClr>
                </a:solidFill>
                <a:latin typeface="Segoe Print" pitchFamily="2" charset="0"/>
              </a:rPr>
              <a:t>”</a:t>
            </a:r>
            <a:r>
              <a:rPr lang="ru-RU" sz="1600" dirty="0" smtClean="0">
                <a:solidFill>
                  <a:schemeClr val="accent6">
                    <a:lumMod val="75000"/>
                  </a:schemeClr>
                </a:solidFill>
                <a:latin typeface="Segoe Print" pitchFamily="2" charset="0"/>
              </a:rPr>
              <a:t> пальчиковая живопись </a:t>
            </a:r>
            <a:br>
              <a:rPr lang="ru-RU" sz="1600" dirty="0" smtClean="0">
                <a:solidFill>
                  <a:schemeClr val="accent6">
                    <a:lumMod val="75000"/>
                  </a:schemeClr>
                </a:solidFill>
                <a:latin typeface="Segoe Print" pitchFamily="2" charset="0"/>
              </a:rPr>
            </a:br>
            <a:r>
              <a:rPr lang="ru-RU" sz="1600" dirty="0" smtClean="0">
                <a:solidFill>
                  <a:schemeClr val="accent6">
                    <a:lumMod val="75000"/>
                  </a:schemeClr>
                </a:solidFill>
                <a:latin typeface="Segoe Print" pitchFamily="2" charset="0"/>
              </a:rPr>
              <a:t>Кожевникова Катя 7лет, </a:t>
            </a:r>
            <a:r>
              <a:rPr lang="ru-RU" sz="1600" dirty="0" err="1" smtClean="0">
                <a:solidFill>
                  <a:schemeClr val="accent6">
                    <a:lumMod val="75000"/>
                  </a:schemeClr>
                </a:solidFill>
                <a:latin typeface="Segoe Print" pitchFamily="2" charset="0"/>
              </a:rPr>
              <a:t>Семёнова</a:t>
            </a:r>
            <a:r>
              <a:rPr lang="ru-RU" sz="1600" dirty="0" smtClean="0">
                <a:solidFill>
                  <a:schemeClr val="accent6">
                    <a:lumMod val="75000"/>
                  </a:schemeClr>
                </a:solidFill>
                <a:latin typeface="Segoe Print" pitchFamily="2" charset="0"/>
              </a:rPr>
              <a:t> Арина 6лет   </a:t>
            </a:r>
            <a:br>
              <a:rPr lang="ru-RU" sz="1600" dirty="0" smtClean="0">
                <a:solidFill>
                  <a:schemeClr val="accent6">
                    <a:lumMod val="75000"/>
                  </a:schemeClr>
                </a:solidFill>
                <a:latin typeface="Segoe Print" pitchFamily="2" charset="0"/>
              </a:rPr>
            </a:br>
            <a:r>
              <a:rPr lang="ru-RU" sz="1600" dirty="0" smtClean="0">
                <a:solidFill>
                  <a:schemeClr val="accent6">
                    <a:lumMod val="75000"/>
                  </a:schemeClr>
                </a:solidFill>
                <a:latin typeface="Segoe Print" pitchFamily="2" charset="0"/>
              </a:rPr>
              <a:t>  2011г                                        </a:t>
            </a:r>
            <a:br>
              <a:rPr lang="ru-RU" sz="1600" dirty="0" smtClean="0">
                <a:solidFill>
                  <a:schemeClr val="accent6">
                    <a:lumMod val="75000"/>
                  </a:schemeClr>
                </a:solidFill>
                <a:latin typeface="Segoe Print" pitchFamily="2" charset="0"/>
              </a:rPr>
            </a:br>
            <a:r>
              <a:rPr lang="en-US" sz="1600" dirty="0" smtClean="0">
                <a:solidFill>
                  <a:schemeClr val="accent6">
                    <a:lumMod val="75000"/>
                  </a:schemeClr>
                </a:solidFill>
                <a:latin typeface="Segoe Print" pitchFamily="2" charset="0"/>
              </a:rPr>
              <a:t>I</a:t>
            </a:r>
            <a:r>
              <a:rPr lang="ru-RU" sz="1600" dirty="0" smtClean="0">
                <a:solidFill>
                  <a:schemeClr val="accent6">
                    <a:lumMod val="75000"/>
                  </a:schemeClr>
                </a:solidFill>
                <a:latin typeface="Segoe Print" pitchFamily="2" charset="0"/>
              </a:rPr>
              <a:t> место в Районном конкурсе рисунка ,,Пусть всегда будет солнце</a:t>
            </a:r>
            <a:r>
              <a:rPr lang="en-US" sz="1600" dirty="0" smtClean="0">
                <a:solidFill>
                  <a:schemeClr val="accent6">
                    <a:lumMod val="75000"/>
                  </a:schemeClr>
                </a:solidFill>
                <a:latin typeface="Segoe Print" pitchFamily="2" charset="0"/>
              </a:rPr>
              <a:t>”</a:t>
            </a:r>
            <a:r>
              <a:rPr lang="ru-RU" sz="1600" dirty="0" smtClean="0">
                <a:solidFill>
                  <a:schemeClr val="accent6">
                    <a:lumMod val="75000"/>
                  </a:schemeClr>
                </a:solidFill>
                <a:latin typeface="Segoe Print" pitchFamily="2" charset="0"/>
              </a:rPr>
              <a:t>.             Диплом </a:t>
            </a:r>
            <a:r>
              <a:rPr lang="en-US" sz="1600" dirty="0" smtClean="0">
                <a:solidFill>
                  <a:schemeClr val="accent6">
                    <a:lumMod val="75000"/>
                  </a:schemeClr>
                </a:solidFill>
                <a:latin typeface="Segoe Print" pitchFamily="2" charset="0"/>
              </a:rPr>
              <a:t>I</a:t>
            </a:r>
            <a:r>
              <a:rPr lang="ru-RU" sz="1600" dirty="0" smtClean="0">
                <a:solidFill>
                  <a:schemeClr val="accent6">
                    <a:lumMod val="75000"/>
                  </a:schemeClr>
                </a:solidFill>
                <a:latin typeface="Segoe Print" pitchFamily="2" charset="0"/>
              </a:rPr>
              <a:t> степени </a:t>
            </a:r>
            <a:r>
              <a:rPr lang="ru-RU" sz="1600" dirty="0">
                <a:solidFill>
                  <a:schemeClr val="accent6">
                    <a:lumMod val="75000"/>
                  </a:schemeClr>
                </a:solidFill>
                <a:latin typeface="Segoe Print" pitchFamily="2" charset="0"/>
              </a:rPr>
              <a:t>в </a:t>
            </a:r>
            <a:r>
              <a:rPr lang="ru-RU" sz="1600" dirty="0" smtClean="0">
                <a:solidFill>
                  <a:schemeClr val="accent6">
                    <a:lumMod val="75000"/>
                  </a:schemeClr>
                </a:solidFill>
                <a:latin typeface="Segoe Print" pitchFamily="2" charset="0"/>
              </a:rPr>
              <a:t>Областном конкурсе </a:t>
            </a:r>
            <a:r>
              <a:rPr lang="ru-RU" sz="1600" dirty="0">
                <a:solidFill>
                  <a:schemeClr val="accent6">
                    <a:lumMod val="75000"/>
                  </a:schemeClr>
                </a:solidFill>
                <a:latin typeface="Segoe Print" pitchFamily="2" charset="0"/>
              </a:rPr>
              <a:t>рисунка ,,Пусть всегда будет солнце”</a:t>
            </a:r>
            <a:endParaRPr lang="ru-RU" sz="2000" dirty="0">
              <a:solidFill>
                <a:schemeClr val="accent6">
                  <a:lumMod val="75000"/>
                </a:schemeClr>
              </a:solidFill>
              <a:latin typeface="Segoe Print" pitchFamily="2" charset="0"/>
            </a:endParaRPr>
          </a:p>
        </p:txBody>
      </p:sp>
      <p:pic>
        <p:nvPicPr>
          <p:cNvPr id="5" name="Рисунок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55269" y="3912259"/>
            <a:ext cx="1559858" cy="1532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64088" y="3573016"/>
            <a:ext cx="1546412" cy="15060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8182860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962" y="0"/>
            <a:ext cx="9163962"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a:ext>
            </a:extLst>
          </a:blip>
          <a:srcRect t="-654"/>
          <a:stretch/>
        </p:blipFill>
        <p:spPr>
          <a:xfrm>
            <a:off x="324270" y="162170"/>
            <a:ext cx="4391745" cy="6236085"/>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67944" y="4509120"/>
            <a:ext cx="1556538" cy="1543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a:xfrm>
            <a:off x="5220072" y="1268760"/>
            <a:ext cx="3384376" cy="5472608"/>
          </a:xfrm>
        </p:spPr>
        <p:txBody>
          <a:bodyPr/>
          <a:lstStyle/>
          <a:p>
            <a:pPr algn="ctr"/>
            <a:r>
              <a:rPr lang="ru-RU" sz="1600" dirty="0">
                <a:solidFill>
                  <a:schemeClr val="accent6">
                    <a:lumMod val="50000"/>
                  </a:schemeClr>
                </a:solidFill>
                <a:latin typeface="Segoe Print" pitchFamily="2" charset="0"/>
              </a:rPr>
              <a:t>,,Птицы прилетели</a:t>
            </a:r>
            <a:r>
              <a:rPr lang="en-US" sz="1600" b="0" dirty="0">
                <a:solidFill>
                  <a:schemeClr val="accent6">
                    <a:lumMod val="50000"/>
                  </a:schemeClr>
                </a:solidFill>
                <a:latin typeface="Segoe Print" pitchFamily="2" charset="0"/>
              </a:rPr>
              <a:t>”</a:t>
            </a:r>
            <a:r>
              <a:rPr lang="ru-RU" sz="1600" b="0" dirty="0">
                <a:solidFill>
                  <a:schemeClr val="accent6">
                    <a:lumMod val="50000"/>
                  </a:schemeClr>
                </a:solidFill>
                <a:latin typeface="Segoe Print" pitchFamily="2" charset="0"/>
              </a:rPr>
              <a:t> </a:t>
            </a:r>
            <a:r>
              <a:rPr lang="ru-RU" sz="1600" i="1" dirty="0" err="1">
                <a:solidFill>
                  <a:schemeClr val="accent6">
                    <a:lumMod val="50000"/>
                  </a:schemeClr>
                </a:solidFill>
                <a:latin typeface="Segoe Print" pitchFamily="2" charset="0"/>
              </a:rPr>
              <a:t>Хайбуллина</a:t>
            </a:r>
            <a:r>
              <a:rPr lang="ru-RU" sz="1600" i="1" dirty="0">
                <a:solidFill>
                  <a:schemeClr val="accent6">
                    <a:lumMod val="50000"/>
                  </a:schemeClr>
                </a:solidFill>
                <a:latin typeface="Segoe Print" pitchFamily="2" charset="0"/>
              </a:rPr>
              <a:t> </a:t>
            </a:r>
            <a:r>
              <a:rPr lang="ru-RU" sz="1600" i="1" dirty="0" err="1">
                <a:solidFill>
                  <a:schemeClr val="accent6">
                    <a:lumMod val="50000"/>
                  </a:schemeClr>
                </a:solidFill>
                <a:latin typeface="Segoe Print" pitchFamily="2" charset="0"/>
              </a:rPr>
              <a:t>Дарина</a:t>
            </a:r>
            <a:r>
              <a:rPr lang="ru-RU" sz="1600" i="1" dirty="0">
                <a:solidFill>
                  <a:schemeClr val="accent6">
                    <a:lumMod val="50000"/>
                  </a:schemeClr>
                </a:solidFill>
                <a:latin typeface="Segoe Print" pitchFamily="2" charset="0"/>
              </a:rPr>
              <a:t> </a:t>
            </a:r>
            <a:r>
              <a:rPr lang="ru-RU" sz="1600" dirty="0" smtClean="0">
                <a:solidFill>
                  <a:schemeClr val="accent6">
                    <a:lumMod val="50000"/>
                  </a:schemeClr>
                </a:solidFill>
                <a:latin typeface="Segoe Print" pitchFamily="2" charset="0"/>
              </a:rPr>
              <a:t>7лет-</a:t>
            </a:r>
            <a:r>
              <a:rPr lang="en-US" sz="1600" dirty="0" smtClean="0">
                <a:solidFill>
                  <a:schemeClr val="accent6">
                    <a:lumMod val="50000"/>
                  </a:schemeClr>
                </a:solidFill>
                <a:latin typeface="Segoe Print" pitchFamily="2" charset="0"/>
              </a:rPr>
              <a:t/>
            </a:r>
            <a:br>
              <a:rPr lang="en-US" sz="1600" dirty="0" smtClean="0">
                <a:solidFill>
                  <a:schemeClr val="accent6">
                    <a:lumMod val="50000"/>
                  </a:schemeClr>
                </a:solidFill>
                <a:latin typeface="Segoe Print" pitchFamily="2" charset="0"/>
              </a:rPr>
            </a:br>
            <a:r>
              <a:rPr lang="en-US" sz="1600" dirty="0" smtClean="0">
                <a:solidFill>
                  <a:schemeClr val="accent6">
                    <a:lumMod val="50000"/>
                  </a:schemeClr>
                </a:solidFill>
                <a:latin typeface="Segoe Print" pitchFamily="2" charset="0"/>
              </a:rPr>
              <a:t/>
            </a:r>
            <a:br>
              <a:rPr lang="en-US" sz="1600" dirty="0" smtClean="0">
                <a:solidFill>
                  <a:schemeClr val="accent6">
                    <a:lumMod val="50000"/>
                  </a:schemeClr>
                </a:solidFill>
                <a:latin typeface="Segoe Print" pitchFamily="2" charset="0"/>
              </a:rPr>
            </a:br>
            <a:r>
              <a:rPr lang="ru-RU" sz="1600" dirty="0">
                <a:solidFill>
                  <a:schemeClr val="accent6">
                    <a:lumMod val="50000"/>
                  </a:schemeClr>
                </a:solidFill>
                <a:latin typeface="Segoe Print" pitchFamily="2" charset="0"/>
              </a:rPr>
              <a:t>2012год </a:t>
            </a:r>
            <a:r>
              <a:rPr lang="ru-RU" sz="1600" dirty="0" smtClean="0">
                <a:solidFill>
                  <a:schemeClr val="accent6">
                    <a:lumMod val="50000"/>
                  </a:schemeClr>
                </a:solidFill>
                <a:latin typeface="Segoe Print" pitchFamily="2" charset="0"/>
              </a:rPr>
              <a:t/>
            </a:r>
            <a:br>
              <a:rPr lang="ru-RU" sz="1600" dirty="0" smtClean="0">
                <a:solidFill>
                  <a:schemeClr val="accent6">
                    <a:lumMod val="50000"/>
                  </a:schemeClr>
                </a:solidFill>
                <a:latin typeface="Segoe Print" pitchFamily="2" charset="0"/>
              </a:rPr>
            </a:br>
            <a:r>
              <a:rPr lang="ru-RU" sz="1600" dirty="0" smtClean="0">
                <a:solidFill>
                  <a:schemeClr val="accent6">
                    <a:lumMod val="50000"/>
                  </a:schemeClr>
                </a:solidFill>
                <a:latin typeface="Segoe Print" pitchFamily="2" charset="0"/>
              </a:rPr>
              <a:t>                                                               </a:t>
            </a:r>
            <a:r>
              <a:rPr lang="ru-RU" sz="1800" dirty="0">
                <a:solidFill>
                  <a:schemeClr val="accent6">
                    <a:lumMod val="50000"/>
                  </a:schemeClr>
                </a:solidFill>
                <a:latin typeface="Segoe Print" pitchFamily="2" charset="0"/>
              </a:rPr>
              <a:t>Районный конкурс детского рисунка ,,Пусть всегда будет солнце</a:t>
            </a:r>
            <a:r>
              <a:rPr lang="en-US" sz="1800" dirty="0" smtClean="0">
                <a:solidFill>
                  <a:schemeClr val="accent6">
                    <a:lumMod val="50000"/>
                  </a:schemeClr>
                </a:solidFill>
                <a:latin typeface="Segoe Print" pitchFamily="2" charset="0"/>
              </a:rPr>
              <a:t>”I</a:t>
            </a:r>
            <a:r>
              <a:rPr lang="ru-RU" sz="1800" dirty="0" smtClean="0">
                <a:solidFill>
                  <a:schemeClr val="accent6">
                    <a:lumMod val="50000"/>
                  </a:schemeClr>
                </a:solidFill>
                <a:latin typeface="Segoe Print" pitchFamily="2" charset="0"/>
              </a:rPr>
              <a:t>место</a:t>
            </a:r>
            <a:br>
              <a:rPr lang="ru-RU" sz="1800" dirty="0" smtClean="0">
                <a:solidFill>
                  <a:schemeClr val="accent6">
                    <a:lumMod val="50000"/>
                  </a:schemeClr>
                </a:solidFill>
                <a:latin typeface="Segoe Print" pitchFamily="2" charset="0"/>
              </a:rPr>
            </a:br>
            <a:r>
              <a:rPr lang="ru-RU" sz="1800" dirty="0" smtClean="0">
                <a:solidFill>
                  <a:schemeClr val="accent6">
                    <a:lumMod val="50000"/>
                  </a:schemeClr>
                </a:solidFill>
                <a:latin typeface="Segoe Print" pitchFamily="2" charset="0"/>
              </a:rPr>
              <a:t/>
            </a:r>
            <a:br>
              <a:rPr lang="ru-RU" sz="1800" dirty="0" smtClean="0">
                <a:solidFill>
                  <a:schemeClr val="accent6">
                    <a:lumMod val="50000"/>
                  </a:schemeClr>
                </a:solidFill>
                <a:latin typeface="Segoe Print" pitchFamily="2" charset="0"/>
              </a:rPr>
            </a:br>
            <a:r>
              <a:rPr lang="ru-RU" sz="1600" dirty="0" smtClean="0">
                <a:solidFill>
                  <a:schemeClr val="accent6">
                    <a:lumMod val="50000"/>
                  </a:schemeClr>
                </a:solidFill>
                <a:latin typeface="Segoe Print" pitchFamily="2" charset="0"/>
              </a:rPr>
              <a:t> </a:t>
            </a:r>
            <a:r>
              <a:rPr lang="ru-RU" sz="1800" dirty="0">
                <a:solidFill>
                  <a:schemeClr val="accent6">
                    <a:lumMod val="50000"/>
                  </a:schemeClr>
                </a:solidFill>
                <a:latin typeface="Segoe Print" pitchFamily="2" charset="0"/>
              </a:rPr>
              <a:t>Областной конкурс детского рисунка ,,Пусть всегда будет солнце” </a:t>
            </a:r>
            <a:r>
              <a:rPr lang="ru-RU" sz="1800" dirty="0" smtClean="0">
                <a:solidFill>
                  <a:schemeClr val="accent6">
                    <a:lumMod val="50000"/>
                  </a:schemeClr>
                </a:solidFill>
                <a:latin typeface="Segoe Print" pitchFamily="2" charset="0"/>
              </a:rPr>
              <a:t>Диплом </a:t>
            </a:r>
            <a:r>
              <a:rPr lang="en-US" sz="1600" dirty="0" smtClean="0">
                <a:solidFill>
                  <a:schemeClr val="accent6">
                    <a:lumMod val="50000"/>
                  </a:schemeClr>
                </a:solidFill>
                <a:latin typeface="Segoe Print" pitchFamily="2" charset="0"/>
              </a:rPr>
              <a:t>I</a:t>
            </a:r>
            <a:r>
              <a:rPr lang="ru-RU" sz="1600" dirty="0" smtClean="0">
                <a:solidFill>
                  <a:schemeClr val="accent6">
                    <a:lumMod val="50000"/>
                  </a:schemeClr>
                </a:solidFill>
                <a:latin typeface="Segoe Print" pitchFamily="2" charset="0"/>
              </a:rPr>
              <a:t> степени</a:t>
            </a:r>
            <a:endParaRPr lang="ru-RU" dirty="0">
              <a:solidFill>
                <a:schemeClr val="accent6">
                  <a:lumMod val="50000"/>
                </a:schemeClr>
              </a:solidFill>
              <a:latin typeface="Segoe Print" pitchFamily="2" charset="0"/>
            </a:endParaRPr>
          </a:p>
        </p:txBody>
      </p:sp>
    </p:spTree>
    <p:extLst>
      <p:ext uri="{BB962C8B-B14F-4D97-AF65-F5344CB8AC3E}">
        <p14:creationId xmlns:p14="http://schemas.microsoft.com/office/powerpoint/2010/main" val="176069213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Рисунок 1"/>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652"/>
          <a:stretch/>
        </p:blipFill>
        <p:spPr>
          <a:xfrm rot="16200000">
            <a:off x="2234982" y="-791547"/>
            <a:ext cx="5057743" cy="7152459"/>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64288" y="4365104"/>
            <a:ext cx="1649853" cy="152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Заголовок 3"/>
          <p:cNvSpPr>
            <a:spLocks noGrp="1"/>
          </p:cNvSpPr>
          <p:nvPr>
            <p:ph type="title"/>
          </p:nvPr>
        </p:nvSpPr>
        <p:spPr>
          <a:xfrm>
            <a:off x="467545" y="5517232"/>
            <a:ext cx="7838256" cy="1340768"/>
          </a:xfrm>
        </p:spPr>
        <p:txBody>
          <a:bodyPr/>
          <a:lstStyle/>
          <a:p>
            <a:pPr algn="l"/>
            <a:r>
              <a:rPr lang="ru-RU" sz="1600" dirty="0">
                <a:solidFill>
                  <a:schemeClr val="accent6">
                    <a:lumMod val="75000"/>
                  </a:schemeClr>
                </a:solidFill>
                <a:latin typeface="Segoe Print" pitchFamily="2" charset="0"/>
              </a:rPr>
              <a:t>,,Цветочная полянка </a:t>
            </a:r>
            <a:r>
              <a:rPr lang="en-US" sz="1600" dirty="0">
                <a:solidFill>
                  <a:schemeClr val="accent6">
                    <a:lumMod val="75000"/>
                  </a:schemeClr>
                </a:solidFill>
                <a:latin typeface="Segoe Print" pitchFamily="2" charset="0"/>
              </a:rPr>
              <a:t>“</a:t>
            </a:r>
            <a:r>
              <a:rPr lang="ru-RU" sz="1600" i="1" dirty="0">
                <a:solidFill>
                  <a:schemeClr val="accent6">
                    <a:lumMod val="75000"/>
                  </a:schemeClr>
                </a:solidFill>
                <a:latin typeface="Segoe Print" pitchFamily="2" charset="0"/>
              </a:rPr>
              <a:t>Родина Марина </a:t>
            </a:r>
            <a:r>
              <a:rPr lang="ru-RU" sz="1600" dirty="0" smtClean="0">
                <a:solidFill>
                  <a:schemeClr val="accent6">
                    <a:lumMod val="75000"/>
                  </a:schemeClr>
                </a:solidFill>
                <a:latin typeface="Segoe Print" pitchFamily="2" charset="0"/>
              </a:rPr>
              <a:t>6лет</a:t>
            </a:r>
            <a:br>
              <a:rPr lang="ru-RU" sz="1600" dirty="0" smtClean="0">
                <a:solidFill>
                  <a:schemeClr val="accent6">
                    <a:lumMod val="75000"/>
                  </a:schemeClr>
                </a:solidFill>
                <a:latin typeface="Segoe Print" pitchFamily="2" charset="0"/>
              </a:rPr>
            </a:br>
            <a:r>
              <a:rPr lang="ru-RU" sz="1600" dirty="0" smtClean="0">
                <a:solidFill>
                  <a:schemeClr val="accent6">
                    <a:lumMod val="75000"/>
                  </a:schemeClr>
                </a:solidFill>
                <a:latin typeface="Segoe Print" pitchFamily="2" charset="0"/>
              </a:rPr>
              <a:t/>
            </a:r>
            <a:br>
              <a:rPr lang="ru-RU" sz="1600" dirty="0" smtClean="0">
                <a:solidFill>
                  <a:schemeClr val="accent6">
                    <a:lumMod val="75000"/>
                  </a:schemeClr>
                </a:solidFill>
                <a:latin typeface="Segoe Print" pitchFamily="2" charset="0"/>
              </a:rPr>
            </a:br>
            <a:r>
              <a:rPr lang="ru-RU" sz="1600" dirty="0" smtClean="0">
                <a:solidFill>
                  <a:schemeClr val="accent6">
                    <a:lumMod val="75000"/>
                  </a:schemeClr>
                </a:solidFill>
                <a:latin typeface="Segoe Print" pitchFamily="2" charset="0"/>
              </a:rPr>
              <a:t>2012г  </a:t>
            </a:r>
            <a:r>
              <a:rPr lang="ru-RU" sz="1600" dirty="0">
                <a:solidFill>
                  <a:schemeClr val="accent6">
                    <a:lumMod val="75000"/>
                  </a:schemeClr>
                </a:solidFill>
                <a:latin typeface="Segoe Print" pitchFamily="2" charset="0"/>
              </a:rPr>
              <a:t>Районный конкурс детского рисунка ,,Пусть всегда будет солнце</a:t>
            </a:r>
            <a:r>
              <a:rPr lang="en-US" sz="1600" dirty="0">
                <a:solidFill>
                  <a:schemeClr val="accent6">
                    <a:lumMod val="75000"/>
                  </a:schemeClr>
                </a:solidFill>
                <a:latin typeface="Segoe Print" pitchFamily="2" charset="0"/>
              </a:rPr>
              <a:t>”</a:t>
            </a:r>
            <a:r>
              <a:rPr lang="ru-RU" sz="1600" dirty="0" smtClean="0">
                <a:solidFill>
                  <a:schemeClr val="accent6">
                    <a:lumMod val="75000"/>
                  </a:schemeClr>
                </a:solidFill>
                <a:latin typeface="Segoe Print" pitchFamily="2" charset="0"/>
              </a:rPr>
              <a:t> </a:t>
            </a:r>
            <a:r>
              <a:rPr lang="ru-RU" sz="1600" dirty="0">
                <a:solidFill>
                  <a:schemeClr val="accent6">
                    <a:lumMod val="75000"/>
                  </a:schemeClr>
                </a:solidFill>
                <a:latin typeface="Segoe Print" pitchFamily="2" charset="0"/>
              </a:rPr>
              <a:t>диплом участника</a:t>
            </a:r>
          </a:p>
        </p:txBody>
      </p:sp>
    </p:spTree>
    <p:extLst>
      <p:ext uri="{BB962C8B-B14F-4D97-AF65-F5344CB8AC3E}">
        <p14:creationId xmlns:p14="http://schemas.microsoft.com/office/powerpoint/2010/main" val="174081947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Рисунок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6200000">
            <a:off x="1990858" y="-878012"/>
            <a:ext cx="5017522" cy="7056040"/>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20272" y="4365104"/>
            <a:ext cx="1572744" cy="1551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a:xfrm>
            <a:off x="611559" y="5301208"/>
            <a:ext cx="8280921" cy="1440160"/>
          </a:xfrm>
        </p:spPr>
        <p:txBody>
          <a:bodyPr/>
          <a:lstStyle/>
          <a:p>
            <a:pPr algn="l"/>
            <a:r>
              <a:rPr lang="ru-RU" sz="1600" dirty="0">
                <a:solidFill>
                  <a:schemeClr val="accent6">
                    <a:lumMod val="75000"/>
                  </a:schemeClr>
                </a:solidFill>
                <a:latin typeface="Segoe Print" pitchFamily="2" charset="0"/>
              </a:rPr>
              <a:t>,,</a:t>
            </a:r>
            <a:r>
              <a:rPr lang="ru-RU" sz="1600" dirty="0" smtClean="0">
                <a:solidFill>
                  <a:schemeClr val="accent6">
                    <a:lumMod val="75000"/>
                  </a:schemeClr>
                </a:solidFill>
                <a:latin typeface="Segoe Print" pitchFamily="2" charset="0"/>
              </a:rPr>
              <a:t>Сказка </a:t>
            </a:r>
            <a:r>
              <a:rPr lang="ru-RU" sz="1600" dirty="0">
                <a:solidFill>
                  <a:schemeClr val="accent6">
                    <a:lumMod val="75000"/>
                  </a:schemeClr>
                </a:solidFill>
                <a:latin typeface="Segoe Print" pitchFamily="2" charset="0"/>
              </a:rPr>
              <a:t>восходящего солнца</a:t>
            </a:r>
            <a:r>
              <a:rPr lang="en-US" sz="1600" i="1" dirty="0">
                <a:solidFill>
                  <a:schemeClr val="accent6">
                    <a:lumMod val="75000"/>
                  </a:schemeClr>
                </a:solidFill>
                <a:latin typeface="Segoe Print" pitchFamily="2" charset="0"/>
              </a:rPr>
              <a:t>”</a:t>
            </a:r>
            <a:r>
              <a:rPr lang="ru-RU" sz="1600" i="1" dirty="0">
                <a:solidFill>
                  <a:schemeClr val="accent6">
                    <a:lumMod val="75000"/>
                  </a:schemeClr>
                </a:solidFill>
                <a:latin typeface="Segoe Print" pitchFamily="2" charset="0"/>
              </a:rPr>
              <a:t>    Денис </a:t>
            </a:r>
            <a:r>
              <a:rPr lang="ru-RU" sz="1600" i="1" dirty="0" err="1" smtClean="0">
                <a:solidFill>
                  <a:schemeClr val="accent6">
                    <a:lumMod val="75000"/>
                  </a:schemeClr>
                </a:solidFill>
                <a:latin typeface="Segoe Print" pitchFamily="2" charset="0"/>
              </a:rPr>
              <a:t>Ольхов</a:t>
            </a:r>
            <a:r>
              <a:rPr lang="ru-RU" sz="1600" i="1" dirty="0" smtClean="0">
                <a:solidFill>
                  <a:schemeClr val="accent6">
                    <a:lumMod val="75000"/>
                  </a:schemeClr>
                </a:solidFill>
                <a:latin typeface="Segoe Print" pitchFamily="2" charset="0"/>
              </a:rPr>
              <a:t> </a:t>
            </a:r>
            <a:r>
              <a:rPr lang="ru-RU" sz="1600" dirty="0" smtClean="0">
                <a:solidFill>
                  <a:schemeClr val="accent6">
                    <a:lumMod val="75000"/>
                  </a:schemeClr>
                </a:solidFill>
                <a:latin typeface="Segoe Print" pitchFamily="2" charset="0"/>
              </a:rPr>
              <a:t>7лет</a:t>
            </a:r>
            <a:br>
              <a:rPr lang="ru-RU" sz="1600" dirty="0" smtClean="0">
                <a:solidFill>
                  <a:schemeClr val="accent6">
                    <a:lumMod val="75000"/>
                  </a:schemeClr>
                </a:solidFill>
                <a:latin typeface="Segoe Print" pitchFamily="2" charset="0"/>
              </a:rPr>
            </a:br>
            <a:r>
              <a:rPr lang="ru-RU" sz="1600" dirty="0" smtClean="0">
                <a:solidFill>
                  <a:schemeClr val="accent6">
                    <a:lumMod val="75000"/>
                  </a:schemeClr>
                </a:solidFill>
                <a:latin typeface="Segoe Print" pitchFamily="2" charset="0"/>
              </a:rPr>
              <a:t>2012г</a:t>
            </a:r>
            <a:br>
              <a:rPr lang="ru-RU" sz="1600" dirty="0" smtClean="0">
                <a:solidFill>
                  <a:schemeClr val="accent6">
                    <a:lumMod val="75000"/>
                  </a:schemeClr>
                </a:solidFill>
                <a:latin typeface="Segoe Print" pitchFamily="2" charset="0"/>
              </a:rPr>
            </a:br>
            <a:r>
              <a:rPr lang="ru-RU" sz="1600" dirty="0" smtClean="0">
                <a:solidFill>
                  <a:schemeClr val="accent6">
                    <a:lumMod val="75000"/>
                  </a:schemeClr>
                </a:solidFill>
                <a:latin typeface="Segoe Print" pitchFamily="2" charset="0"/>
              </a:rPr>
              <a:t> </a:t>
            </a:r>
            <a:r>
              <a:rPr lang="ru-RU" sz="1600" dirty="0">
                <a:solidFill>
                  <a:schemeClr val="accent6">
                    <a:lumMod val="75000"/>
                  </a:schemeClr>
                </a:solidFill>
                <a:latin typeface="Segoe Print" pitchFamily="2" charset="0"/>
              </a:rPr>
              <a:t>Районный конкурс детского рисунка ,,Пусть всегда будет солнце</a:t>
            </a:r>
            <a:r>
              <a:rPr lang="en-US" sz="1600" dirty="0" smtClean="0">
                <a:solidFill>
                  <a:schemeClr val="accent6">
                    <a:lumMod val="75000"/>
                  </a:schemeClr>
                </a:solidFill>
                <a:latin typeface="Segoe Print" pitchFamily="2" charset="0"/>
              </a:rPr>
              <a:t>”I</a:t>
            </a:r>
            <a:r>
              <a:rPr lang="ru-RU" sz="1600" dirty="0" smtClean="0">
                <a:solidFill>
                  <a:schemeClr val="accent6">
                    <a:lumMod val="75000"/>
                  </a:schemeClr>
                </a:solidFill>
                <a:latin typeface="Segoe Print" pitchFamily="2" charset="0"/>
              </a:rPr>
              <a:t>место</a:t>
            </a:r>
            <a:br>
              <a:rPr lang="ru-RU" sz="1600" dirty="0" smtClean="0">
                <a:solidFill>
                  <a:schemeClr val="accent6">
                    <a:lumMod val="75000"/>
                  </a:schemeClr>
                </a:solidFill>
                <a:latin typeface="Segoe Print" pitchFamily="2" charset="0"/>
              </a:rPr>
            </a:br>
            <a:r>
              <a:rPr lang="ru-RU" sz="1600" dirty="0" smtClean="0">
                <a:solidFill>
                  <a:schemeClr val="accent6">
                    <a:lumMod val="75000"/>
                  </a:schemeClr>
                </a:solidFill>
                <a:latin typeface="Segoe Print" pitchFamily="2" charset="0"/>
              </a:rPr>
              <a:t>Областной </a:t>
            </a:r>
            <a:r>
              <a:rPr lang="ru-RU" sz="1600" dirty="0">
                <a:solidFill>
                  <a:schemeClr val="accent6">
                    <a:lumMod val="75000"/>
                  </a:schemeClr>
                </a:solidFill>
                <a:latin typeface="Segoe Print" pitchFamily="2" charset="0"/>
              </a:rPr>
              <a:t>конкурс детского рисунка ,,Пусть всегда будет солнце” </a:t>
            </a:r>
            <a:r>
              <a:rPr lang="ru-RU" sz="1600" dirty="0" smtClean="0">
                <a:solidFill>
                  <a:schemeClr val="accent6">
                    <a:lumMod val="75000"/>
                  </a:schemeClr>
                </a:solidFill>
                <a:latin typeface="Segoe Print" pitchFamily="2" charset="0"/>
              </a:rPr>
              <a:t>диплом </a:t>
            </a:r>
            <a:r>
              <a:rPr lang="ru-RU" sz="1600" dirty="0">
                <a:solidFill>
                  <a:schemeClr val="accent6">
                    <a:lumMod val="75000"/>
                  </a:schemeClr>
                </a:solidFill>
                <a:latin typeface="Segoe Print" pitchFamily="2" charset="0"/>
              </a:rPr>
              <a:t>участника</a:t>
            </a:r>
          </a:p>
        </p:txBody>
      </p:sp>
    </p:spTree>
    <p:extLst>
      <p:ext uri="{BB962C8B-B14F-4D97-AF65-F5344CB8AC3E}">
        <p14:creationId xmlns:p14="http://schemas.microsoft.com/office/powerpoint/2010/main" val="220811064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187" y="16479"/>
            <a:ext cx="9144000" cy="6857999"/>
          </a:xfrm>
          <a:prstGeom prst="rect">
            <a:avLst/>
          </a:prstGeom>
        </p:spPr>
      </p:pic>
      <p:sp>
        <p:nvSpPr>
          <p:cNvPr id="2" name="Заголовок 1"/>
          <p:cNvSpPr>
            <a:spLocks noGrp="1"/>
          </p:cNvSpPr>
          <p:nvPr>
            <p:ph type="title"/>
          </p:nvPr>
        </p:nvSpPr>
        <p:spPr>
          <a:xfrm>
            <a:off x="2123728" y="4581128"/>
            <a:ext cx="6512511" cy="1143000"/>
          </a:xfrm>
        </p:spPr>
        <p:txBody>
          <a:bodyPr/>
          <a:lstStyle/>
          <a:p>
            <a:r>
              <a:rPr lang="ru-RU" sz="1800" dirty="0">
                <a:solidFill>
                  <a:schemeClr val="accent6"/>
                </a:solidFill>
                <a:latin typeface="Segoe Script" pitchFamily="34" charset="0"/>
              </a:rPr>
              <a:t>«Мама и дочка – они так похожи…»  Пархоменко Анна 7лет </a:t>
            </a:r>
            <a:r>
              <a:rPr lang="en-US" sz="1800" dirty="0" smtClean="0">
                <a:solidFill>
                  <a:schemeClr val="accent6"/>
                </a:solidFill>
                <a:latin typeface="Segoe Script" pitchFamily="34" charset="0"/>
              </a:rPr>
              <a:t>2</a:t>
            </a:r>
            <a:r>
              <a:rPr lang="ru-RU" sz="1800" dirty="0" smtClean="0">
                <a:solidFill>
                  <a:schemeClr val="accent6"/>
                </a:solidFill>
                <a:latin typeface="Segoe Script" pitchFamily="34" charset="0"/>
              </a:rPr>
              <a:t>013 </a:t>
            </a:r>
            <a:r>
              <a:rPr lang="ru-RU" sz="1800" dirty="0">
                <a:solidFill>
                  <a:schemeClr val="accent6"/>
                </a:solidFill>
                <a:latin typeface="Segoe Script" pitchFamily="34" charset="0"/>
              </a:rPr>
              <a:t>год</a:t>
            </a:r>
            <a:br>
              <a:rPr lang="ru-RU" sz="1800" dirty="0">
                <a:solidFill>
                  <a:schemeClr val="accent6"/>
                </a:solidFill>
                <a:latin typeface="Segoe Script" pitchFamily="34" charset="0"/>
              </a:rPr>
            </a:br>
            <a:r>
              <a:rPr lang="ru-RU" sz="1800" dirty="0">
                <a:solidFill>
                  <a:schemeClr val="accent6"/>
                </a:solidFill>
                <a:latin typeface="Segoe Script" pitchFamily="34" charset="0"/>
              </a:rPr>
              <a:t>Районный конкурс детского рисунка «Пусть всегда будет солнце»</a:t>
            </a:r>
            <a:br>
              <a:rPr lang="ru-RU" sz="1800" dirty="0">
                <a:solidFill>
                  <a:schemeClr val="accent6"/>
                </a:solidFill>
                <a:latin typeface="Segoe Script" pitchFamily="34" charset="0"/>
              </a:rPr>
            </a:br>
            <a:r>
              <a:rPr lang="ru-RU" sz="1800" dirty="0" smtClean="0">
                <a:solidFill>
                  <a:schemeClr val="accent6"/>
                </a:solidFill>
                <a:latin typeface="Segoe Script" pitchFamily="34" charset="0"/>
              </a:rPr>
              <a:t>Диплом </a:t>
            </a:r>
            <a:r>
              <a:rPr lang="ru-RU" sz="1800" dirty="0">
                <a:solidFill>
                  <a:schemeClr val="accent6"/>
                </a:solidFill>
                <a:latin typeface="Segoe Script" pitchFamily="34" charset="0"/>
              </a:rPr>
              <a:t>II степени</a:t>
            </a:r>
            <a:br>
              <a:rPr lang="ru-RU" sz="1800" dirty="0">
                <a:solidFill>
                  <a:schemeClr val="accent6"/>
                </a:solidFill>
                <a:latin typeface="Segoe Script" pitchFamily="34" charset="0"/>
              </a:rPr>
            </a:br>
            <a:r>
              <a:rPr lang="ru-RU" sz="1800" dirty="0">
                <a:solidFill>
                  <a:schemeClr val="accent6"/>
                </a:solidFill>
                <a:latin typeface="Segoe Script" pitchFamily="34" charset="0"/>
              </a:rPr>
              <a:t>Областной конкурс детского рисунка </a:t>
            </a:r>
            <a:r>
              <a:rPr lang="en-US" sz="1800" dirty="0" smtClean="0">
                <a:solidFill>
                  <a:schemeClr val="accent6"/>
                </a:solidFill>
                <a:latin typeface="Segoe Script" pitchFamily="34" charset="0"/>
              </a:rPr>
              <a:t>    </a:t>
            </a:r>
            <a:r>
              <a:rPr lang="ru-RU" sz="1800" dirty="0" smtClean="0">
                <a:solidFill>
                  <a:schemeClr val="accent6"/>
                </a:solidFill>
                <a:latin typeface="Segoe Script" pitchFamily="34" charset="0"/>
              </a:rPr>
              <a:t>« Пусть </a:t>
            </a:r>
            <a:r>
              <a:rPr lang="ru-RU" sz="1800" dirty="0">
                <a:solidFill>
                  <a:schemeClr val="accent6"/>
                </a:solidFill>
                <a:latin typeface="Segoe Script" pitchFamily="34" charset="0"/>
              </a:rPr>
              <a:t>всегда будет солнце»</a:t>
            </a:r>
            <a:br>
              <a:rPr lang="ru-RU" sz="1800" dirty="0">
                <a:solidFill>
                  <a:schemeClr val="accent6"/>
                </a:solidFill>
                <a:latin typeface="Segoe Script" pitchFamily="34" charset="0"/>
              </a:rPr>
            </a:br>
            <a:r>
              <a:rPr lang="ru-RU" sz="1400" dirty="0" smtClean="0">
                <a:solidFill>
                  <a:schemeClr val="accent6"/>
                </a:solidFill>
                <a:latin typeface="Segoe Script" pitchFamily="34" charset="0"/>
              </a:rPr>
              <a:t>II </a:t>
            </a:r>
            <a:r>
              <a:rPr lang="ru-RU" sz="1400" dirty="0">
                <a:solidFill>
                  <a:schemeClr val="accent6"/>
                </a:solidFill>
                <a:latin typeface="Segoe Script" pitchFamily="34" charset="0"/>
              </a:rPr>
              <a:t>место</a:t>
            </a:r>
          </a:p>
        </p:txBody>
      </p:sp>
      <p:pic>
        <p:nvPicPr>
          <p:cNvPr id="4" name="Объект 3"/>
          <p:cNvPicPr>
            <a:picLocks noGrp="1" noChangeAspect="1"/>
          </p:cNvPicPr>
          <p:nvPr>
            <p:ph sz="quarter" idx="13"/>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539552" y="260648"/>
            <a:ext cx="6687223" cy="42484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493825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607"/>
            <a:ext cx="9144000" cy="6858000"/>
          </a:xfrm>
          <a:prstGeom prst="rect">
            <a:avLst/>
          </a:prstGeom>
        </p:spPr>
      </p:pic>
      <p:sp>
        <p:nvSpPr>
          <p:cNvPr id="2" name="Заголовок 1"/>
          <p:cNvSpPr>
            <a:spLocks noGrp="1"/>
          </p:cNvSpPr>
          <p:nvPr>
            <p:ph type="title"/>
          </p:nvPr>
        </p:nvSpPr>
        <p:spPr>
          <a:xfrm>
            <a:off x="4932040" y="764704"/>
            <a:ext cx="3672408" cy="4750464"/>
          </a:xfrm>
        </p:spPr>
        <p:txBody>
          <a:bodyPr/>
          <a:lstStyle/>
          <a:p>
            <a:r>
              <a:rPr lang="ru-RU" sz="2000" dirty="0">
                <a:solidFill>
                  <a:schemeClr val="accent6"/>
                </a:solidFill>
                <a:latin typeface="Segoe Script" pitchFamily="34" charset="0"/>
              </a:rPr>
              <a:t/>
            </a:r>
            <a:br>
              <a:rPr lang="ru-RU" sz="2000" dirty="0">
                <a:solidFill>
                  <a:schemeClr val="accent6"/>
                </a:solidFill>
                <a:latin typeface="Segoe Script" pitchFamily="34" charset="0"/>
              </a:rPr>
            </a:br>
            <a:r>
              <a:rPr lang="ru-RU" sz="2000" dirty="0">
                <a:solidFill>
                  <a:schemeClr val="accent6"/>
                </a:solidFill>
                <a:latin typeface="Segoe Script" pitchFamily="34" charset="0"/>
              </a:rPr>
              <a:t>,,Весеннее кружево” 2013год</a:t>
            </a:r>
            <a:br>
              <a:rPr lang="ru-RU" sz="2000" dirty="0">
                <a:solidFill>
                  <a:schemeClr val="accent6"/>
                </a:solidFill>
                <a:latin typeface="Segoe Script" pitchFamily="34" charset="0"/>
              </a:rPr>
            </a:br>
            <a:r>
              <a:rPr lang="ru-RU" sz="2000" dirty="0">
                <a:solidFill>
                  <a:schemeClr val="accent6"/>
                </a:solidFill>
                <a:latin typeface="Segoe Script" pitchFamily="34" charset="0"/>
              </a:rPr>
              <a:t>        Акварель</a:t>
            </a:r>
            <a:br>
              <a:rPr lang="ru-RU" sz="2000" dirty="0">
                <a:solidFill>
                  <a:schemeClr val="accent6"/>
                </a:solidFill>
                <a:latin typeface="Segoe Script" pitchFamily="34" charset="0"/>
              </a:rPr>
            </a:br>
            <a:r>
              <a:rPr lang="ru-RU" sz="2000" dirty="0">
                <a:solidFill>
                  <a:schemeClr val="accent6"/>
                </a:solidFill>
                <a:latin typeface="Segoe Script" pitchFamily="34" charset="0"/>
              </a:rPr>
              <a:t>Абрамова Ирина 7лет</a:t>
            </a:r>
            <a:br>
              <a:rPr lang="ru-RU" sz="2000" dirty="0">
                <a:solidFill>
                  <a:schemeClr val="accent6"/>
                </a:solidFill>
                <a:latin typeface="Segoe Script" pitchFamily="34" charset="0"/>
              </a:rPr>
            </a:br>
            <a:r>
              <a:rPr lang="ru-RU" sz="2000" dirty="0">
                <a:solidFill>
                  <a:schemeClr val="accent6"/>
                </a:solidFill>
                <a:latin typeface="Segoe Script" pitchFamily="34" charset="0"/>
              </a:rPr>
              <a:t>Районный конкурс детского рисунка ,,Пусть всегда будет солнце” диплом участника</a:t>
            </a:r>
          </a:p>
        </p:txBody>
      </p:sp>
      <p:pic>
        <p:nvPicPr>
          <p:cNvPr id="4" name="Объект 3"/>
          <p:cNvPicPr>
            <a:picLocks noGrp="1" noChangeAspect="1"/>
          </p:cNvPicPr>
          <p:nvPr>
            <p:ph sz="quarter" idx="13"/>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251520" y="188640"/>
            <a:ext cx="4453208" cy="62042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78207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14039" cy="6858000"/>
          </a:xfrm>
          <a:prstGeom prst="rect">
            <a:avLst/>
          </a:prstGeom>
        </p:spPr>
      </p:pic>
      <p:sp>
        <p:nvSpPr>
          <p:cNvPr id="2" name="Заголовок 1"/>
          <p:cNvSpPr>
            <a:spLocks noGrp="1"/>
          </p:cNvSpPr>
          <p:nvPr>
            <p:ph type="title"/>
          </p:nvPr>
        </p:nvSpPr>
        <p:spPr>
          <a:xfrm>
            <a:off x="1835696" y="4797152"/>
            <a:ext cx="6512511" cy="1512168"/>
          </a:xfrm>
        </p:spPr>
        <p:txBody>
          <a:bodyPr/>
          <a:lstStyle/>
          <a:p>
            <a:r>
              <a:rPr lang="ru-RU" sz="2000" dirty="0">
                <a:solidFill>
                  <a:schemeClr val="accent6"/>
                </a:solidFill>
                <a:latin typeface="Segoe Script" pitchFamily="34" charset="0"/>
              </a:rPr>
              <a:t>,,Осень…  “ 2013год</a:t>
            </a:r>
            <a:br>
              <a:rPr lang="ru-RU" sz="2000" dirty="0">
                <a:solidFill>
                  <a:schemeClr val="accent6"/>
                </a:solidFill>
                <a:latin typeface="Segoe Script" pitchFamily="34" charset="0"/>
              </a:rPr>
            </a:br>
            <a:r>
              <a:rPr lang="ru-RU" sz="2000" dirty="0">
                <a:solidFill>
                  <a:schemeClr val="accent6"/>
                </a:solidFill>
                <a:latin typeface="Segoe Script" pitchFamily="34" charset="0"/>
              </a:rPr>
              <a:t>Пальчиковая живопись</a:t>
            </a:r>
            <a:br>
              <a:rPr lang="ru-RU" sz="2000" dirty="0">
                <a:solidFill>
                  <a:schemeClr val="accent6"/>
                </a:solidFill>
                <a:latin typeface="Segoe Script" pitchFamily="34" charset="0"/>
              </a:rPr>
            </a:br>
            <a:r>
              <a:rPr lang="ru-RU" sz="2000" dirty="0">
                <a:solidFill>
                  <a:schemeClr val="accent6"/>
                </a:solidFill>
                <a:latin typeface="Segoe Script" pitchFamily="34" charset="0"/>
              </a:rPr>
              <a:t>Кондратьева Софья 7лет</a:t>
            </a:r>
            <a:br>
              <a:rPr lang="ru-RU" sz="2000" dirty="0">
                <a:solidFill>
                  <a:schemeClr val="accent6"/>
                </a:solidFill>
                <a:latin typeface="Segoe Script" pitchFamily="34" charset="0"/>
              </a:rPr>
            </a:br>
            <a:r>
              <a:rPr lang="ru-RU" sz="2000" dirty="0">
                <a:solidFill>
                  <a:schemeClr val="accent6"/>
                </a:solidFill>
                <a:latin typeface="Segoe Script" pitchFamily="34" charset="0"/>
              </a:rPr>
              <a:t>Районный конкурс детского рисунка ,,Пусть всегда будет солнце” диплом участника</a:t>
            </a:r>
            <a:endParaRPr lang="ru-RU" dirty="0">
              <a:solidFill>
                <a:schemeClr val="accent6"/>
              </a:solidFill>
              <a:latin typeface="Segoe Script" pitchFamily="34" charset="0"/>
            </a:endParaRPr>
          </a:p>
        </p:txBody>
      </p:sp>
      <p:pic>
        <p:nvPicPr>
          <p:cNvPr id="4" name="Объект 3"/>
          <p:cNvPicPr>
            <a:picLocks noGrp="1" noChangeAspect="1"/>
          </p:cNvPicPr>
          <p:nvPr>
            <p:ph sz="quarter" idx="13"/>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683568" y="332656"/>
            <a:ext cx="6037730" cy="434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531065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188" y="-14772"/>
            <a:ext cx="9144000" cy="6857999"/>
          </a:xfrm>
          <a:prstGeom prst="rect">
            <a:avLst/>
          </a:prstGeom>
          <a:ln>
            <a:noFill/>
          </a:ln>
          <a:effectLst>
            <a:softEdge rad="112500"/>
          </a:effectLst>
        </p:spPr>
      </p:pic>
      <p:sp>
        <p:nvSpPr>
          <p:cNvPr id="2" name="Прямоугольник 1"/>
          <p:cNvSpPr/>
          <p:nvPr/>
        </p:nvSpPr>
        <p:spPr>
          <a:xfrm>
            <a:off x="251520" y="1859340"/>
            <a:ext cx="8640960" cy="2246769"/>
          </a:xfrm>
          <a:prstGeom prst="rect">
            <a:avLst/>
          </a:prstGeom>
        </p:spPr>
        <p:txBody>
          <a:bodyPr wrap="square">
            <a:spAutoFit/>
          </a:bodyPr>
          <a:lstStyle/>
          <a:p>
            <a:r>
              <a:rPr lang="ru-RU" sz="2000" dirty="0">
                <a:solidFill>
                  <a:schemeClr val="accent6">
                    <a:lumMod val="75000"/>
                  </a:schemeClr>
                </a:solidFill>
                <a:latin typeface="Segoe Print" pitchFamily="2" charset="0"/>
              </a:rPr>
              <a:t>Рисуют почти все дети. Одни больше, другие меньше. Но профессиональным художником становится лишь один из нескольких тысяч. «В таком случае, может быть, не стоит тратить время, бумагу, краски, карандаши?» — подумают взрослые? Нет, стоит! Рисование – это не баловство, как полагают некоторые родители, а деятельность, необходимая для развития полноценной личности</a:t>
            </a:r>
            <a:r>
              <a:rPr lang="ru-RU" dirty="0">
                <a:solidFill>
                  <a:schemeClr val="accent6">
                    <a:lumMod val="75000"/>
                  </a:schemeClr>
                </a:solidFill>
                <a:latin typeface="Segoe Print" pitchFamily="2" charset="0"/>
              </a:rPr>
              <a:t>.</a:t>
            </a:r>
          </a:p>
        </p:txBody>
      </p:sp>
    </p:spTree>
    <p:extLst>
      <p:ext uri="{BB962C8B-B14F-4D97-AF65-F5344CB8AC3E}">
        <p14:creationId xmlns:p14="http://schemas.microsoft.com/office/powerpoint/2010/main" val="141160455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776" y="42582"/>
            <a:ext cx="9087224" cy="6815418"/>
          </a:xfrm>
          <a:prstGeom prst="rect">
            <a:avLst/>
          </a:prstGeom>
          <a:ln>
            <a:noFill/>
          </a:ln>
          <a:effectLst>
            <a:softEdge rad="112500"/>
          </a:effectLst>
        </p:spPr>
      </p:pic>
      <p:sp>
        <p:nvSpPr>
          <p:cNvPr id="2" name="Заголовок 1"/>
          <p:cNvSpPr>
            <a:spLocks noGrp="1"/>
          </p:cNvSpPr>
          <p:nvPr>
            <p:ph type="title"/>
          </p:nvPr>
        </p:nvSpPr>
        <p:spPr>
          <a:xfrm>
            <a:off x="899593" y="836712"/>
            <a:ext cx="7416823" cy="5616624"/>
          </a:xfrm>
        </p:spPr>
        <p:txBody>
          <a:bodyPr/>
          <a:lstStyle/>
          <a:p>
            <a:pPr algn="just">
              <a:lnSpc>
                <a:spcPct val="115000"/>
              </a:lnSpc>
              <a:spcAft>
                <a:spcPts val="1000"/>
              </a:spcAft>
            </a:pPr>
            <a:r>
              <a:rPr lang="ru-RU" sz="2000" dirty="0" smtClean="0">
                <a:solidFill>
                  <a:schemeClr val="accent6">
                    <a:lumMod val="75000"/>
                  </a:schemeClr>
                </a:solidFill>
                <a:effectLst/>
                <a:latin typeface="Segoe Print" pitchFamily="2" charset="0"/>
                <a:ea typeface="Calibri"/>
                <a:cs typeface="Times New Roman"/>
              </a:rPr>
              <a:t>«</a:t>
            </a:r>
            <a:r>
              <a:rPr lang="ru-RU" sz="2000" dirty="0">
                <a:solidFill>
                  <a:schemeClr val="accent6">
                    <a:lumMod val="75000"/>
                  </a:schemeClr>
                </a:solidFill>
                <a:effectLst/>
                <a:latin typeface="Segoe Print" pitchFamily="2" charset="0"/>
                <a:ea typeface="Calibri"/>
                <a:cs typeface="Times New Roman"/>
              </a:rPr>
              <a:t>Истоки творческих способностей и дарования детей на кончиках их пальцев, образно говоря, идут тончайшие ручейки, которые питают источник творческой </a:t>
            </a:r>
            <a:r>
              <a:rPr lang="ru-RU" sz="2000" dirty="0" smtClean="0">
                <a:solidFill>
                  <a:schemeClr val="accent6">
                    <a:lumMod val="75000"/>
                  </a:schemeClr>
                </a:solidFill>
                <a:effectLst/>
                <a:latin typeface="Segoe Print" pitchFamily="2" charset="0"/>
                <a:ea typeface="Calibri"/>
                <a:cs typeface="Times New Roman"/>
              </a:rPr>
              <a:t>мысли. Чем больше </a:t>
            </a:r>
            <a:r>
              <a:rPr lang="ru-RU" sz="2000" dirty="0">
                <a:solidFill>
                  <a:schemeClr val="accent6">
                    <a:lumMod val="75000"/>
                  </a:schemeClr>
                </a:solidFill>
                <a:effectLst/>
                <a:latin typeface="Segoe Print" pitchFamily="2" charset="0"/>
                <a:ea typeface="Calibri"/>
                <a:cs typeface="Times New Roman"/>
              </a:rPr>
              <a:t>уверенности    изобразительности в движениях детской руки, тем тоньше взаимодействие с орудием труда, чем сложнее движение, необходимое для этого взаимодействия, тем глубже входит взаимодействие руки с природой, с общественным трудом в духовную жизнь ребенка. Другими словами: чем больше мастерства в детской руке, тем умнее ребенок».</a:t>
            </a:r>
            <a:r>
              <a:rPr lang="ru-RU" sz="1200" dirty="0">
                <a:effectLst/>
                <a:latin typeface="Segoe Print" pitchFamily="2" charset="0"/>
                <a:ea typeface="Calibri"/>
                <a:cs typeface="Times New Roman"/>
              </a:rPr>
              <a:t/>
            </a:r>
            <a:br>
              <a:rPr lang="ru-RU" sz="1200" dirty="0">
                <a:effectLst/>
                <a:latin typeface="Segoe Print" pitchFamily="2" charset="0"/>
                <a:ea typeface="Calibri"/>
                <a:cs typeface="Times New Roman"/>
              </a:rPr>
            </a:br>
            <a:r>
              <a:rPr lang="ru-RU" sz="1200" dirty="0" smtClean="0">
                <a:effectLst/>
                <a:latin typeface="Segoe Print" pitchFamily="2" charset="0"/>
                <a:ea typeface="Calibri"/>
                <a:cs typeface="Times New Roman"/>
              </a:rPr>
              <a:t>                                                           </a:t>
            </a:r>
            <a:r>
              <a:rPr lang="ru-RU" sz="2000" dirty="0" smtClean="0">
                <a:solidFill>
                  <a:srgbClr val="F14124">
                    <a:lumMod val="75000"/>
                  </a:srgbClr>
                </a:solidFill>
                <a:effectLst/>
                <a:latin typeface="Segoe Print" pitchFamily="2" charset="0"/>
                <a:ea typeface="Calibri"/>
                <a:cs typeface="Times New Roman"/>
              </a:rPr>
              <a:t>В.А</a:t>
            </a:r>
            <a:r>
              <a:rPr lang="ru-RU" sz="2000" dirty="0">
                <a:solidFill>
                  <a:srgbClr val="F14124">
                    <a:lumMod val="75000"/>
                  </a:srgbClr>
                </a:solidFill>
                <a:effectLst/>
                <a:latin typeface="Segoe Print" pitchFamily="2" charset="0"/>
                <a:ea typeface="Calibri"/>
                <a:cs typeface="Times New Roman"/>
              </a:rPr>
              <a:t>. Сухомлинский</a:t>
            </a:r>
            <a:endParaRPr lang="ru-RU" sz="1200" dirty="0">
              <a:latin typeface="Segoe Print" pitchFamily="2" charset="0"/>
            </a:endParaRPr>
          </a:p>
        </p:txBody>
      </p:sp>
    </p:spTree>
    <p:extLst>
      <p:ext uri="{BB962C8B-B14F-4D97-AF65-F5344CB8AC3E}">
        <p14:creationId xmlns:p14="http://schemas.microsoft.com/office/powerpoint/2010/main" val="371163340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Рисунок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47364" y="260648"/>
            <a:ext cx="3046704" cy="29343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9552" y="260648"/>
            <a:ext cx="4113071" cy="2926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rotWithShape="1">
          <a:blip r:embed="rId5" cstate="email">
            <a:extLst>
              <a:ext uri="{28A0092B-C50C-407E-A947-70E740481C1C}">
                <a14:useLocalDpi xmlns:a14="http://schemas.microsoft.com/office/drawing/2010/main"/>
              </a:ext>
            </a:extLst>
          </a:blip>
          <a:srcRect l="-672"/>
          <a:stretch/>
        </p:blipFill>
        <p:spPr>
          <a:xfrm>
            <a:off x="519136" y="3501008"/>
            <a:ext cx="4104463" cy="30708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4788024" y="3501008"/>
            <a:ext cx="4355976" cy="2308324"/>
          </a:xfrm>
          <a:prstGeom prst="rect">
            <a:avLst/>
          </a:prstGeom>
        </p:spPr>
        <p:txBody>
          <a:bodyPr wrap="square">
            <a:spAutoFit/>
          </a:bodyPr>
          <a:lstStyle/>
          <a:p>
            <a:r>
              <a:rPr lang="ru-RU" dirty="0">
                <a:solidFill>
                  <a:schemeClr val="accent6">
                    <a:lumMod val="75000"/>
                  </a:schemeClr>
                </a:solidFill>
                <a:latin typeface="Segoe Print" pitchFamily="2" charset="0"/>
              </a:rPr>
              <a:t>Изобразительное творчество с его широкими психолого-педагогическими возможностями может являться одним из средств, способствующих развитию успешного взаимодействия ребенка со взрослыми и детьми. </a:t>
            </a:r>
          </a:p>
        </p:txBody>
      </p:sp>
    </p:spTree>
    <p:extLst>
      <p:ext uri="{BB962C8B-B14F-4D97-AF65-F5344CB8AC3E}">
        <p14:creationId xmlns:p14="http://schemas.microsoft.com/office/powerpoint/2010/main" val="90827970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Рисунок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9512" y="260648"/>
            <a:ext cx="3672408" cy="2442212"/>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16016" y="260648"/>
            <a:ext cx="3744416" cy="2442212"/>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4650" y="3856813"/>
            <a:ext cx="3587270" cy="2490199"/>
          </a:xfrm>
          <a:prstGeom prst="rect">
            <a:avLst/>
          </a:prstGeom>
          <a:ln>
            <a:noFill/>
          </a:ln>
          <a:effectLst>
            <a:outerShdw blurRad="292100" dist="139700" dir="2700000" algn="tl" rotWithShape="0">
              <a:srgbClr val="333333">
                <a:alpha val="65000"/>
              </a:srgbClr>
            </a:outerShdw>
          </a:effectLst>
        </p:spPr>
      </p:pic>
      <p:sp>
        <p:nvSpPr>
          <p:cNvPr id="5" name="Заголовок 4"/>
          <p:cNvSpPr>
            <a:spLocks noGrp="1"/>
          </p:cNvSpPr>
          <p:nvPr>
            <p:ph type="title"/>
          </p:nvPr>
        </p:nvSpPr>
        <p:spPr>
          <a:xfrm>
            <a:off x="3995936" y="3429000"/>
            <a:ext cx="4968552" cy="2736304"/>
          </a:xfrm>
        </p:spPr>
        <p:txBody>
          <a:bodyPr/>
          <a:lstStyle/>
          <a:p>
            <a:endParaRPr lang="ru-RU" dirty="0"/>
          </a:p>
        </p:txBody>
      </p:sp>
    </p:spTree>
    <p:extLst>
      <p:ext uri="{BB962C8B-B14F-4D97-AF65-F5344CB8AC3E}">
        <p14:creationId xmlns:p14="http://schemas.microsoft.com/office/powerpoint/2010/main" val="83188304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2" name="Заголовок 1"/>
          <p:cNvSpPr>
            <a:spLocks noGrp="1"/>
          </p:cNvSpPr>
          <p:nvPr>
            <p:ph type="title"/>
          </p:nvPr>
        </p:nvSpPr>
        <p:spPr>
          <a:xfrm>
            <a:off x="1043607" y="1916832"/>
            <a:ext cx="6336705" cy="2520280"/>
          </a:xfrm>
        </p:spPr>
        <p:txBody>
          <a:bodyPr/>
          <a:lstStyle/>
          <a:p>
            <a:r>
              <a:rPr lang="ru-RU" sz="6000" dirty="0" smtClean="0">
                <a:solidFill>
                  <a:schemeClr val="accent6">
                    <a:lumMod val="75000"/>
                  </a:schemeClr>
                </a:solidFill>
                <a:latin typeface="Segoe Print" pitchFamily="2" charset="0"/>
              </a:rPr>
              <a:t>Наши достижения</a:t>
            </a:r>
            <a:endParaRPr lang="ru-RU" sz="6000" dirty="0">
              <a:solidFill>
                <a:schemeClr val="accent6">
                  <a:lumMod val="75000"/>
                </a:schemeClr>
              </a:solidFill>
              <a:latin typeface="Segoe Print" pitchFamily="2" charset="0"/>
            </a:endParaRPr>
          </a:p>
        </p:txBody>
      </p:sp>
    </p:spTree>
    <p:extLst>
      <p:ext uri="{BB962C8B-B14F-4D97-AF65-F5344CB8AC3E}">
        <p14:creationId xmlns:p14="http://schemas.microsoft.com/office/powerpoint/2010/main" val="307570182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4000" cy="6858000"/>
          </a:xfrm>
          <a:prstGeom prst="rect">
            <a:avLst/>
          </a:prstGeom>
          <a:ln>
            <a:noFill/>
          </a:ln>
          <a:effectLst>
            <a:softEdge rad="112500"/>
          </a:effectLst>
        </p:spPr>
      </p:pic>
      <p:sp>
        <p:nvSpPr>
          <p:cNvPr id="2" name="Заголовок 1"/>
          <p:cNvSpPr>
            <a:spLocks noGrp="1"/>
          </p:cNvSpPr>
          <p:nvPr>
            <p:ph type="title"/>
          </p:nvPr>
        </p:nvSpPr>
        <p:spPr>
          <a:xfrm>
            <a:off x="179512" y="188640"/>
            <a:ext cx="8676456" cy="6165304"/>
          </a:xfrm>
        </p:spPr>
        <p:txBody>
          <a:bodyPr/>
          <a:lstStyle/>
          <a:p>
            <a:pPr>
              <a:lnSpc>
                <a:spcPct val="115000"/>
              </a:lnSpc>
              <a:spcAft>
                <a:spcPts val="0"/>
              </a:spcAft>
            </a:pPr>
            <a:r>
              <a:rPr lang="ru-RU" sz="1600" dirty="0">
                <a:solidFill>
                  <a:schemeClr val="accent6">
                    <a:lumMod val="75000"/>
                  </a:schemeClr>
                </a:solidFill>
                <a:effectLst/>
                <a:latin typeface="Segoe Print" pitchFamily="2" charset="0"/>
                <a:ea typeface="Calibri"/>
                <a:cs typeface="Times New Roman"/>
              </a:rPr>
              <a:t>2007год</a:t>
            </a:r>
            <a:br>
              <a:rPr lang="ru-RU" sz="1600" dirty="0">
                <a:solidFill>
                  <a:schemeClr val="accent6">
                    <a:lumMod val="75000"/>
                  </a:schemeClr>
                </a:solidFill>
                <a:effectLst/>
                <a:latin typeface="Segoe Print" pitchFamily="2" charset="0"/>
                <a:ea typeface="Calibri"/>
                <a:cs typeface="Times New Roman"/>
              </a:rPr>
            </a:br>
            <a:r>
              <a:rPr lang="ru-RU" sz="1600" dirty="0">
                <a:solidFill>
                  <a:schemeClr val="accent6">
                    <a:lumMod val="75000"/>
                  </a:schemeClr>
                </a:solidFill>
                <a:effectLst/>
                <a:latin typeface="Segoe Print" pitchFamily="2" charset="0"/>
                <a:ea typeface="Calibri"/>
                <a:cs typeface="Times New Roman"/>
              </a:rPr>
              <a:t>Районный конкурс детского рисунка ,,Пусть всегда будет солнце”</a:t>
            </a:r>
            <a:br>
              <a:rPr lang="ru-RU" sz="1600" dirty="0">
                <a:solidFill>
                  <a:schemeClr val="accent6">
                    <a:lumMod val="75000"/>
                  </a:schemeClr>
                </a:solidFill>
                <a:effectLst/>
                <a:latin typeface="Segoe Print" pitchFamily="2" charset="0"/>
                <a:ea typeface="Calibri"/>
                <a:cs typeface="Times New Roman"/>
              </a:rPr>
            </a:br>
            <a:r>
              <a:rPr lang="ru-RU" sz="1600" dirty="0">
                <a:solidFill>
                  <a:schemeClr val="accent6">
                    <a:lumMod val="75000"/>
                  </a:schemeClr>
                </a:solidFill>
                <a:effectLst/>
                <a:latin typeface="Segoe Print" pitchFamily="2" charset="0"/>
                <a:ea typeface="Calibri"/>
                <a:cs typeface="Times New Roman"/>
              </a:rPr>
              <a:t>,,Весна в окошке” </a:t>
            </a:r>
            <a:r>
              <a:rPr lang="ru-RU" sz="1600" dirty="0" err="1">
                <a:solidFill>
                  <a:schemeClr val="accent6">
                    <a:lumMod val="75000"/>
                  </a:schemeClr>
                </a:solidFill>
                <a:effectLst/>
                <a:latin typeface="Segoe Print" pitchFamily="2" charset="0"/>
                <a:ea typeface="Calibri"/>
                <a:cs typeface="Times New Roman"/>
              </a:rPr>
              <a:t>Шарипова</a:t>
            </a:r>
            <a:r>
              <a:rPr lang="ru-RU" sz="1600" dirty="0">
                <a:solidFill>
                  <a:schemeClr val="accent6">
                    <a:lumMod val="75000"/>
                  </a:schemeClr>
                </a:solidFill>
                <a:effectLst/>
                <a:latin typeface="Segoe Print" pitchFamily="2" charset="0"/>
                <a:ea typeface="Calibri"/>
                <a:cs typeface="Times New Roman"/>
              </a:rPr>
              <a:t> Карина 7 лет   I место</a:t>
            </a:r>
            <a:br>
              <a:rPr lang="ru-RU" sz="1600" dirty="0">
                <a:solidFill>
                  <a:schemeClr val="accent6">
                    <a:lumMod val="75000"/>
                  </a:schemeClr>
                </a:solidFill>
                <a:effectLst/>
                <a:latin typeface="Segoe Print" pitchFamily="2" charset="0"/>
                <a:ea typeface="Calibri"/>
                <a:cs typeface="Times New Roman"/>
              </a:rPr>
            </a:br>
            <a:r>
              <a:rPr lang="ru-RU" sz="1600" dirty="0">
                <a:solidFill>
                  <a:schemeClr val="accent6">
                    <a:lumMod val="75000"/>
                  </a:schemeClr>
                </a:solidFill>
                <a:effectLst/>
                <a:latin typeface="Segoe Print" pitchFamily="2" charset="0"/>
                <a:ea typeface="Calibri"/>
                <a:cs typeface="Times New Roman"/>
              </a:rPr>
              <a:t>,,Закат” </a:t>
            </a:r>
            <a:r>
              <a:rPr lang="ru-RU" sz="1600" dirty="0" err="1">
                <a:solidFill>
                  <a:schemeClr val="accent6">
                    <a:lumMod val="75000"/>
                  </a:schemeClr>
                </a:solidFill>
                <a:effectLst/>
                <a:latin typeface="Segoe Print" pitchFamily="2" charset="0"/>
                <a:ea typeface="Calibri"/>
                <a:cs typeface="Times New Roman"/>
              </a:rPr>
              <a:t>Хайбуллина</a:t>
            </a:r>
            <a:r>
              <a:rPr lang="ru-RU" sz="1600" dirty="0">
                <a:solidFill>
                  <a:schemeClr val="accent6">
                    <a:lumMod val="75000"/>
                  </a:schemeClr>
                </a:solidFill>
                <a:effectLst/>
                <a:latin typeface="Segoe Print" pitchFamily="2" charset="0"/>
                <a:ea typeface="Calibri"/>
                <a:cs typeface="Times New Roman"/>
              </a:rPr>
              <a:t> Карина 7лет     II место</a:t>
            </a:r>
            <a:br>
              <a:rPr lang="ru-RU" sz="1600" dirty="0">
                <a:solidFill>
                  <a:schemeClr val="accent6">
                    <a:lumMod val="75000"/>
                  </a:schemeClr>
                </a:solidFill>
                <a:effectLst/>
                <a:latin typeface="Segoe Print" pitchFamily="2" charset="0"/>
                <a:ea typeface="Calibri"/>
                <a:cs typeface="Times New Roman"/>
              </a:rPr>
            </a:br>
            <a:r>
              <a:rPr lang="ru-RU" sz="1600" dirty="0">
                <a:solidFill>
                  <a:schemeClr val="accent6">
                    <a:lumMod val="75000"/>
                  </a:schemeClr>
                </a:solidFill>
                <a:effectLst/>
                <a:latin typeface="Segoe Print" pitchFamily="2" charset="0"/>
                <a:ea typeface="Calibri"/>
                <a:cs typeface="Times New Roman"/>
              </a:rPr>
              <a:t> </a:t>
            </a:r>
            <a:br>
              <a:rPr lang="ru-RU" sz="1600" dirty="0">
                <a:solidFill>
                  <a:schemeClr val="accent6">
                    <a:lumMod val="75000"/>
                  </a:schemeClr>
                </a:solidFill>
                <a:effectLst/>
                <a:latin typeface="Segoe Print" pitchFamily="2" charset="0"/>
                <a:ea typeface="Calibri"/>
                <a:cs typeface="Times New Roman"/>
              </a:rPr>
            </a:br>
            <a:r>
              <a:rPr lang="ru-RU" sz="1600" dirty="0">
                <a:solidFill>
                  <a:schemeClr val="accent6">
                    <a:lumMod val="75000"/>
                  </a:schemeClr>
                </a:solidFill>
                <a:effectLst/>
                <a:latin typeface="Segoe Print" pitchFamily="2" charset="0"/>
                <a:ea typeface="Calibri"/>
                <a:cs typeface="Times New Roman"/>
              </a:rPr>
              <a:t>2008год</a:t>
            </a:r>
            <a:br>
              <a:rPr lang="ru-RU" sz="1600" dirty="0">
                <a:solidFill>
                  <a:schemeClr val="accent6">
                    <a:lumMod val="75000"/>
                  </a:schemeClr>
                </a:solidFill>
                <a:effectLst/>
                <a:latin typeface="Segoe Print" pitchFamily="2" charset="0"/>
                <a:ea typeface="Calibri"/>
                <a:cs typeface="Times New Roman"/>
              </a:rPr>
            </a:br>
            <a:r>
              <a:rPr lang="ru-RU" sz="1600" dirty="0">
                <a:solidFill>
                  <a:schemeClr val="accent6">
                    <a:lumMod val="75000"/>
                  </a:schemeClr>
                </a:solidFill>
                <a:effectLst/>
                <a:latin typeface="Segoe Print" pitchFamily="2" charset="0"/>
                <a:ea typeface="Calibri"/>
                <a:cs typeface="Times New Roman"/>
              </a:rPr>
              <a:t>Районный конкурс детского рисунка  ,, Пусть всегда будет солнце”</a:t>
            </a:r>
            <a:br>
              <a:rPr lang="ru-RU" sz="1600" dirty="0">
                <a:solidFill>
                  <a:schemeClr val="accent6">
                    <a:lumMod val="75000"/>
                  </a:schemeClr>
                </a:solidFill>
                <a:effectLst/>
                <a:latin typeface="Segoe Print" pitchFamily="2" charset="0"/>
                <a:ea typeface="Calibri"/>
                <a:cs typeface="Times New Roman"/>
              </a:rPr>
            </a:br>
            <a:r>
              <a:rPr lang="ru-RU" sz="1600" dirty="0">
                <a:solidFill>
                  <a:schemeClr val="accent6">
                    <a:lumMod val="75000"/>
                  </a:schemeClr>
                </a:solidFill>
                <a:effectLst/>
                <a:latin typeface="Segoe Print" pitchFamily="2" charset="0"/>
                <a:ea typeface="Calibri"/>
                <a:cs typeface="Times New Roman"/>
              </a:rPr>
              <a:t>,,Моя мамочка” Морозов Никита 7лет   I место</a:t>
            </a:r>
            <a:br>
              <a:rPr lang="ru-RU" sz="1600" dirty="0">
                <a:solidFill>
                  <a:schemeClr val="accent6">
                    <a:lumMod val="75000"/>
                  </a:schemeClr>
                </a:solidFill>
                <a:effectLst/>
                <a:latin typeface="Segoe Print" pitchFamily="2" charset="0"/>
                <a:ea typeface="Calibri"/>
                <a:cs typeface="Times New Roman"/>
              </a:rPr>
            </a:br>
            <a:r>
              <a:rPr lang="ru-RU" sz="1600" dirty="0">
                <a:solidFill>
                  <a:schemeClr val="accent6">
                    <a:lumMod val="75000"/>
                  </a:schemeClr>
                </a:solidFill>
                <a:effectLst/>
                <a:latin typeface="Segoe Print" pitchFamily="2" charset="0"/>
                <a:ea typeface="Calibri"/>
                <a:cs typeface="Times New Roman"/>
              </a:rPr>
              <a:t>,,Весенний натюрморт”    </a:t>
            </a:r>
            <a:r>
              <a:rPr lang="ru-RU" sz="1600" dirty="0" err="1">
                <a:solidFill>
                  <a:schemeClr val="accent6">
                    <a:lumMod val="75000"/>
                  </a:schemeClr>
                </a:solidFill>
                <a:effectLst/>
                <a:latin typeface="Segoe Print" pitchFamily="2" charset="0"/>
                <a:ea typeface="Calibri"/>
                <a:cs typeface="Times New Roman"/>
              </a:rPr>
              <a:t>Кривохижина</a:t>
            </a:r>
            <a:r>
              <a:rPr lang="ru-RU" sz="1600" dirty="0">
                <a:solidFill>
                  <a:schemeClr val="accent6">
                    <a:lumMod val="75000"/>
                  </a:schemeClr>
                </a:solidFill>
                <a:effectLst/>
                <a:latin typeface="Segoe Print" pitchFamily="2" charset="0"/>
                <a:ea typeface="Calibri"/>
                <a:cs typeface="Times New Roman"/>
              </a:rPr>
              <a:t> Наташа 7лет,       </a:t>
            </a:r>
            <a:r>
              <a:rPr lang="ru-RU" sz="1600" dirty="0" err="1">
                <a:solidFill>
                  <a:schemeClr val="accent6">
                    <a:lumMod val="75000"/>
                  </a:schemeClr>
                </a:solidFill>
                <a:effectLst/>
                <a:latin typeface="Segoe Print" pitchFamily="2" charset="0"/>
                <a:ea typeface="Calibri"/>
                <a:cs typeface="Times New Roman"/>
              </a:rPr>
              <a:t>Калашник</a:t>
            </a:r>
            <a:r>
              <a:rPr lang="ru-RU" sz="1600" dirty="0">
                <a:solidFill>
                  <a:schemeClr val="accent6">
                    <a:lumMod val="75000"/>
                  </a:schemeClr>
                </a:solidFill>
                <a:effectLst/>
                <a:latin typeface="Segoe Print" pitchFamily="2" charset="0"/>
                <a:ea typeface="Calibri"/>
                <a:cs typeface="Times New Roman"/>
              </a:rPr>
              <a:t> Таня 7лет,  II место</a:t>
            </a:r>
            <a:br>
              <a:rPr lang="ru-RU" sz="1600" dirty="0">
                <a:solidFill>
                  <a:schemeClr val="accent6">
                    <a:lumMod val="75000"/>
                  </a:schemeClr>
                </a:solidFill>
                <a:effectLst/>
                <a:latin typeface="Segoe Print" pitchFamily="2" charset="0"/>
                <a:ea typeface="Calibri"/>
                <a:cs typeface="Times New Roman"/>
              </a:rPr>
            </a:br>
            <a:r>
              <a:rPr lang="ru-RU" sz="1600" dirty="0">
                <a:solidFill>
                  <a:schemeClr val="accent6">
                    <a:lumMod val="75000"/>
                  </a:schemeClr>
                </a:solidFill>
                <a:effectLst/>
                <a:latin typeface="Segoe Print" pitchFamily="2" charset="0"/>
                <a:ea typeface="Calibri"/>
                <a:cs typeface="Times New Roman"/>
              </a:rPr>
              <a:t>Областной конкурс детского рисунка  ,, Пусть всегда будет солнце”</a:t>
            </a:r>
            <a:br>
              <a:rPr lang="ru-RU" sz="1600" dirty="0">
                <a:solidFill>
                  <a:schemeClr val="accent6">
                    <a:lumMod val="75000"/>
                  </a:schemeClr>
                </a:solidFill>
                <a:effectLst/>
                <a:latin typeface="Segoe Print" pitchFamily="2" charset="0"/>
                <a:ea typeface="Calibri"/>
                <a:cs typeface="Times New Roman"/>
              </a:rPr>
            </a:br>
            <a:r>
              <a:rPr lang="ru-RU" sz="1600" dirty="0">
                <a:solidFill>
                  <a:schemeClr val="accent6">
                    <a:lumMod val="75000"/>
                  </a:schemeClr>
                </a:solidFill>
                <a:effectLst/>
                <a:latin typeface="Segoe Print" pitchFamily="2" charset="0"/>
                <a:ea typeface="Calibri"/>
                <a:cs typeface="Times New Roman"/>
              </a:rPr>
              <a:t>,,Моя мамочка” Морозов Никита 7лет  Диплом III степени</a:t>
            </a:r>
            <a:br>
              <a:rPr lang="ru-RU" sz="1600" dirty="0">
                <a:solidFill>
                  <a:schemeClr val="accent6">
                    <a:lumMod val="75000"/>
                  </a:schemeClr>
                </a:solidFill>
                <a:effectLst/>
                <a:latin typeface="Segoe Print" pitchFamily="2" charset="0"/>
                <a:ea typeface="Calibri"/>
                <a:cs typeface="Times New Roman"/>
              </a:rPr>
            </a:br>
            <a:r>
              <a:rPr lang="ru-RU" sz="1600" dirty="0">
                <a:solidFill>
                  <a:schemeClr val="accent6">
                    <a:lumMod val="75000"/>
                  </a:schemeClr>
                </a:solidFill>
                <a:effectLst/>
                <a:latin typeface="Segoe Print" pitchFamily="2" charset="0"/>
                <a:ea typeface="Calibri"/>
                <a:cs typeface="Times New Roman"/>
              </a:rPr>
              <a:t> </a:t>
            </a:r>
            <a:br>
              <a:rPr lang="ru-RU" sz="1600" dirty="0">
                <a:solidFill>
                  <a:schemeClr val="accent6">
                    <a:lumMod val="75000"/>
                  </a:schemeClr>
                </a:solidFill>
                <a:effectLst/>
                <a:latin typeface="Segoe Print" pitchFamily="2" charset="0"/>
                <a:ea typeface="Calibri"/>
                <a:cs typeface="Times New Roman"/>
              </a:rPr>
            </a:br>
            <a:r>
              <a:rPr lang="ru-RU" sz="1600" dirty="0">
                <a:solidFill>
                  <a:schemeClr val="accent6">
                    <a:lumMod val="75000"/>
                  </a:schemeClr>
                </a:solidFill>
                <a:effectLst/>
                <a:latin typeface="Segoe Print" pitchFamily="2" charset="0"/>
                <a:ea typeface="Calibri"/>
                <a:cs typeface="Times New Roman"/>
              </a:rPr>
              <a:t>2009год</a:t>
            </a:r>
            <a:br>
              <a:rPr lang="ru-RU" sz="1600" dirty="0">
                <a:solidFill>
                  <a:schemeClr val="accent6">
                    <a:lumMod val="75000"/>
                  </a:schemeClr>
                </a:solidFill>
                <a:effectLst/>
                <a:latin typeface="Segoe Print" pitchFamily="2" charset="0"/>
                <a:ea typeface="Calibri"/>
                <a:cs typeface="Times New Roman"/>
              </a:rPr>
            </a:br>
            <a:r>
              <a:rPr lang="ru-RU" sz="1600" dirty="0">
                <a:solidFill>
                  <a:schemeClr val="accent6">
                    <a:lumMod val="75000"/>
                  </a:schemeClr>
                </a:solidFill>
                <a:effectLst/>
                <a:latin typeface="Segoe Print" pitchFamily="2" charset="0"/>
                <a:ea typeface="Calibri"/>
                <a:cs typeface="Times New Roman"/>
              </a:rPr>
              <a:t>Районный конкурс детского рисунка  ,, Пусть всегда будет солнце”</a:t>
            </a:r>
            <a:br>
              <a:rPr lang="ru-RU" sz="1600" dirty="0">
                <a:solidFill>
                  <a:schemeClr val="accent6">
                    <a:lumMod val="75000"/>
                  </a:schemeClr>
                </a:solidFill>
                <a:effectLst/>
                <a:latin typeface="Segoe Print" pitchFamily="2" charset="0"/>
                <a:ea typeface="Calibri"/>
                <a:cs typeface="Times New Roman"/>
              </a:rPr>
            </a:br>
            <a:r>
              <a:rPr lang="ru-RU" sz="1600" dirty="0">
                <a:solidFill>
                  <a:schemeClr val="accent6">
                    <a:lumMod val="75000"/>
                  </a:schemeClr>
                </a:solidFill>
                <a:effectLst/>
                <a:latin typeface="Segoe Print" pitchFamily="2" charset="0"/>
                <a:ea typeface="Calibri"/>
                <a:cs typeface="Times New Roman"/>
              </a:rPr>
              <a:t>,,Расцветает всё кругом ” Титоренко Денис 6лет  </a:t>
            </a:r>
            <a:r>
              <a:rPr lang="ru-RU" sz="1600" dirty="0" err="1">
                <a:solidFill>
                  <a:schemeClr val="accent6">
                    <a:lumMod val="75000"/>
                  </a:schemeClr>
                </a:solidFill>
                <a:effectLst/>
                <a:latin typeface="Segoe Print" pitchFamily="2" charset="0"/>
                <a:ea typeface="Calibri"/>
                <a:cs typeface="Times New Roman"/>
              </a:rPr>
              <a:t>Iместо</a:t>
            </a:r>
            <a:r>
              <a:rPr lang="ru-RU" sz="1600" dirty="0">
                <a:solidFill>
                  <a:schemeClr val="accent6">
                    <a:lumMod val="75000"/>
                  </a:schemeClr>
                </a:solidFill>
                <a:effectLst/>
                <a:latin typeface="Segoe Print" pitchFamily="2" charset="0"/>
                <a:ea typeface="Calibri"/>
                <a:cs typeface="Times New Roman"/>
              </a:rPr>
              <a:t/>
            </a:r>
            <a:br>
              <a:rPr lang="ru-RU" sz="1600" dirty="0">
                <a:solidFill>
                  <a:schemeClr val="accent6">
                    <a:lumMod val="75000"/>
                  </a:schemeClr>
                </a:solidFill>
                <a:effectLst/>
                <a:latin typeface="Segoe Print" pitchFamily="2" charset="0"/>
                <a:ea typeface="Calibri"/>
                <a:cs typeface="Times New Roman"/>
              </a:rPr>
            </a:br>
            <a:r>
              <a:rPr lang="ru-RU" sz="1600" dirty="0">
                <a:solidFill>
                  <a:schemeClr val="accent6">
                    <a:lumMod val="75000"/>
                  </a:schemeClr>
                </a:solidFill>
                <a:effectLst/>
                <a:latin typeface="Segoe Print" pitchFamily="2" charset="0"/>
                <a:ea typeface="Calibri"/>
                <a:cs typeface="Times New Roman"/>
              </a:rPr>
              <a:t>,,Дружба начинается с улыбки” Кравцова Кристина 7 лет  II место</a:t>
            </a:r>
            <a:br>
              <a:rPr lang="ru-RU" sz="1600" dirty="0">
                <a:solidFill>
                  <a:schemeClr val="accent6">
                    <a:lumMod val="75000"/>
                  </a:schemeClr>
                </a:solidFill>
                <a:effectLst/>
                <a:latin typeface="Segoe Print" pitchFamily="2" charset="0"/>
                <a:ea typeface="Calibri"/>
                <a:cs typeface="Times New Roman"/>
              </a:rPr>
            </a:br>
            <a:r>
              <a:rPr lang="ru-RU" sz="1600" dirty="0">
                <a:solidFill>
                  <a:schemeClr val="accent6">
                    <a:lumMod val="75000"/>
                  </a:schemeClr>
                </a:solidFill>
                <a:effectLst/>
                <a:latin typeface="Segoe Print" pitchFamily="2" charset="0"/>
                <a:ea typeface="Calibri"/>
                <a:cs typeface="Times New Roman"/>
              </a:rPr>
              <a:t>Областной конкурс детского рисунка   ,, Пусть всегда будет солнце”</a:t>
            </a:r>
            <a:br>
              <a:rPr lang="ru-RU" sz="1600" dirty="0">
                <a:solidFill>
                  <a:schemeClr val="accent6">
                    <a:lumMod val="75000"/>
                  </a:schemeClr>
                </a:solidFill>
                <a:effectLst/>
                <a:latin typeface="Segoe Print" pitchFamily="2" charset="0"/>
                <a:ea typeface="Calibri"/>
                <a:cs typeface="Times New Roman"/>
              </a:rPr>
            </a:br>
            <a:r>
              <a:rPr lang="ru-RU" sz="1600" dirty="0">
                <a:solidFill>
                  <a:schemeClr val="accent6">
                    <a:lumMod val="75000"/>
                  </a:schemeClr>
                </a:solidFill>
                <a:effectLst/>
                <a:latin typeface="Segoe Print" pitchFamily="2" charset="0"/>
                <a:ea typeface="Calibri"/>
                <a:cs typeface="Times New Roman"/>
              </a:rPr>
              <a:t>,, Расцветает всё кругом ” Титоренко Денис 6лет  Диплом участника</a:t>
            </a:r>
            <a:r>
              <a:rPr lang="ru-RU" sz="1800" dirty="0">
                <a:solidFill>
                  <a:schemeClr val="accent6">
                    <a:lumMod val="75000"/>
                  </a:schemeClr>
                </a:solidFill>
                <a:effectLst/>
                <a:latin typeface="Segoe Print" pitchFamily="2" charset="0"/>
                <a:ea typeface="Calibri"/>
                <a:cs typeface="Times New Roman"/>
              </a:rPr>
              <a:t/>
            </a:r>
            <a:br>
              <a:rPr lang="ru-RU" sz="1800" dirty="0">
                <a:solidFill>
                  <a:schemeClr val="accent6">
                    <a:lumMod val="75000"/>
                  </a:schemeClr>
                </a:solidFill>
                <a:effectLst/>
                <a:latin typeface="Segoe Print" pitchFamily="2" charset="0"/>
                <a:ea typeface="Calibri"/>
                <a:cs typeface="Times New Roman"/>
              </a:rPr>
            </a:br>
            <a:endParaRPr lang="ru-RU" sz="1800" dirty="0">
              <a:solidFill>
                <a:schemeClr val="accent6">
                  <a:lumMod val="75000"/>
                </a:schemeClr>
              </a:solidFill>
              <a:latin typeface="Segoe Print" pitchFamily="2" charset="0"/>
            </a:endParaRPr>
          </a:p>
        </p:txBody>
      </p:sp>
    </p:spTree>
    <p:extLst>
      <p:ext uri="{BB962C8B-B14F-4D97-AF65-F5344CB8AC3E}">
        <p14:creationId xmlns:p14="http://schemas.microsoft.com/office/powerpoint/2010/main" val="363850378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252520" cy="6858000"/>
          </a:xfrm>
          <a:prstGeom prst="rect">
            <a:avLst/>
          </a:prstGeom>
        </p:spPr>
      </p:pic>
      <p:pic>
        <p:nvPicPr>
          <p:cNvPr id="2" name="Рисунок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1364776" y="404664"/>
            <a:ext cx="6591600" cy="4392488"/>
          </a:xfrm>
          <a:prstGeom prst="rect">
            <a:avLst/>
          </a:prstGeom>
          <a:ln>
            <a:noFill/>
          </a:ln>
          <a:effectLst>
            <a:outerShdw blurRad="292100" dist="139700" dir="2700000" algn="tl" rotWithShape="0">
              <a:srgbClr val="333333">
                <a:alpha val="65000"/>
              </a:srgbClr>
            </a:outerShdw>
          </a:effectLst>
        </p:spPr>
      </p:pic>
      <p:sp>
        <p:nvSpPr>
          <p:cNvPr id="4" name="Заголовок 3"/>
          <p:cNvSpPr>
            <a:spLocks noGrp="1"/>
          </p:cNvSpPr>
          <p:nvPr>
            <p:ph type="title"/>
          </p:nvPr>
        </p:nvSpPr>
        <p:spPr>
          <a:xfrm>
            <a:off x="467544" y="5229200"/>
            <a:ext cx="8136903" cy="1628800"/>
          </a:xfrm>
        </p:spPr>
        <p:txBody>
          <a:bodyPr/>
          <a:lstStyle/>
          <a:p>
            <a:pPr algn="ctr"/>
            <a:r>
              <a:rPr lang="ru-RU" sz="1800" dirty="0" smtClean="0">
                <a:solidFill>
                  <a:schemeClr val="accent6">
                    <a:lumMod val="75000"/>
                  </a:schemeClr>
                </a:solidFill>
                <a:latin typeface="Segoe Print" pitchFamily="2" charset="0"/>
              </a:rPr>
              <a:t>,,ПОДРУЖКИ</a:t>
            </a:r>
            <a:r>
              <a:rPr lang="en-US" sz="1800" dirty="0" smtClean="0">
                <a:solidFill>
                  <a:schemeClr val="accent6">
                    <a:lumMod val="75000"/>
                  </a:schemeClr>
                </a:solidFill>
                <a:latin typeface="Segoe Print" pitchFamily="2" charset="0"/>
              </a:rPr>
              <a:t>”</a:t>
            </a:r>
            <a:r>
              <a:rPr lang="ru-RU" sz="1800" dirty="0" smtClean="0">
                <a:solidFill>
                  <a:schemeClr val="accent6">
                    <a:lumMod val="75000"/>
                  </a:schemeClr>
                </a:solidFill>
                <a:latin typeface="Segoe Print" pitchFamily="2" charset="0"/>
              </a:rPr>
              <a:t> коллаж    Зиновьева Арина 7лет, </a:t>
            </a:r>
            <a:r>
              <a:rPr lang="ru-RU" sz="1800" dirty="0" err="1" smtClean="0">
                <a:solidFill>
                  <a:schemeClr val="accent6">
                    <a:lumMod val="75000"/>
                  </a:schemeClr>
                </a:solidFill>
                <a:latin typeface="Segoe Print" pitchFamily="2" charset="0"/>
              </a:rPr>
              <a:t>Нехаева</a:t>
            </a:r>
            <a:r>
              <a:rPr lang="ru-RU" sz="1800" dirty="0" smtClean="0">
                <a:solidFill>
                  <a:schemeClr val="accent6">
                    <a:lumMod val="75000"/>
                  </a:schemeClr>
                </a:solidFill>
                <a:latin typeface="Segoe Print" pitchFamily="2" charset="0"/>
              </a:rPr>
              <a:t> </a:t>
            </a:r>
            <a:r>
              <a:rPr lang="ru-RU" sz="1800" dirty="0">
                <a:solidFill>
                  <a:schemeClr val="accent6">
                    <a:lumMod val="75000"/>
                  </a:schemeClr>
                </a:solidFill>
                <a:latin typeface="Segoe Print" pitchFamily="2" charset="0"/>
              </a:rPr>
              <a:t>Настя </a:t>
            </a:r>
            <a:r>
              <a:rPr lang="ru-RU" sz="1800" dirty="0" smtClean="0">
                <a:solidFill>
                  <a:schemeClr val="accent6">
                    <a:lumMod val="75000"/>
                  </a:schemeClr>
                </a:solidFill>
                <a:latin typeface="Segoe Print" pitchFamily="2" charset="0"/>
              </a:rPr>
              <a:t>7лет </a:t>
            </a:r>
            <a:br>
              <a:rPr lang="ru-RU" sz="1800" dirty="0" smtClean="0">
                <a:solidFill>
                  <a:schemeClr val="accent6">
                    <a:lumMod val="75000"/>
                  </a:schemeClr>
                </a:solidFill>
                <a:latin typeface="Segoe Print" pitchFamily="2" charset="0"/>
              </a:rPr>
            </a:br>
            <a:r>
              <a:rPr lang="ru-RU" sz="1800" dirty="0" smtClean="0">
                <a:solidFill>
                  <a:schemeClr val="accent6">
                    <a:lumMod val="75000"/>
                  </a:schemeClr>
                </a:solidFill>
                <a:latin typeface="Segoe Print" pitchFamily="2" charset="0"/>
              </a:rPr>
              <a:t> </a:t>
            </a:r>
            <a:br>
              <a:rPr lang="ru-RU" sz="1800" dirty="0" smtClean="0">
                <a:solidFill>
                  <a:schemeClr val="accent6">
                    <a:lumMod val="75000"/>
                  </a:schemeClr>
                </a:solidFill>
                <a:latin typeface="Segoe Print" pitchFamily="2" charset="0"/>
              </a:rPr>
            </a:br>
            <a:r>
              <a:rPr lang="ru-RU" sz="1800" dirty="0" smtClean="0">
                <a:solidFill>
                  <a:schemeClr val="accent6">
                    <a:lumMod val="75000"/>
                  </a:schemeClr>
                </a:solidFill>
                <a:latin typeface="Segoe Print" pitchFamily="2" charset="0"/>
              </a:rPr>
              <a:t>               2010г  I </a:t>
            </a:r>
            <a:r>
              <a:rPr lang="ru-RU" sz="1800" dirty="0">
                <a:solidFill>
                  <a:schemeClr val="accent6">
                    <a:lumMod val="75000"/>
                  </a:schemeClr>
                </a:solidFill>
                <a:latin typeface="Segoe Print" pitchFamily="2" charset="0"/>
              </a:rPr>
              <a:t>место в районном конкурсе рисунка ,,Пусть всегда будет солнце</a:t>
            </a:r>
            <a:r>
              <a:rPr lang="ru-RU" sz="1600" dirty="0">
                <a:solidFill>
                  <a:schemeClr val="accent6">
                    <a:lumMod val="75000"/>
                  </a:schemeClr>
                </a:solidFill>
                <a:latin typeface="Segoe Print" pitchFamily="2" charset="0"/>
              </a:rPr>
              <a:t>”. </a:t>
            </a:r>
          </a:p>
        </p:txBody>
      </p:sp>
    </p:spTree>
    <p:extLst>
      <p:ext uri="{BB962C8B-B14F-4D97-AF65-F5344CB8AC3E}">
        <p14:creationId xmlns:p14="http://schemas.microsoft.com/office/powerpoint/2010/main" val="402955364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0" y="0"/>
            <a:ext cx="4932040"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788024" y="476672"/>
            <a:ext cx="3816424" cy="6840760"/>
          </a:xfrm>
        </p:spPr>
        <p:txBody>
          <a:bodyPr/>
          <a:lstStyle/>
          <a:p>
            <a:pPr algn="ctr">
              <a:lnSpc>
                <a:spcPct val="150000"/>
              </a:lnSpc>
            </a:pPr>
            <a:r>
              <a:rPr lang="ru-RU" sz="1600" dirty="0" smtClean="0">
                <a:solidFill>
                  <a:schemeClr val="accent6">
                    <a:lumMod val="75000"/>
                  </a:schemeClr>
                </a:solidFill>
                <a:latin typeface="Segoe Print" pitchFamily="2" charset="0"/>
              </a:rPr>
              <a:t>,,ДЕРЕВЦЕ ПРОСНУЛОСЬ…</a:t>
            </a:r>
            <a:r>
              <a:rPr lang="en-US" sz="1600" dirty="0" smtClean="0">
                <a:solidFill>
                  <a:schemeClr val="accent6">
                    <a:lumMod val="75000"/>
                  </a:schemeClr>
                </a:solidFill>
                <a:latin typeface="Segoe Print" pitchFamily="2" charset="0"/>
              </a:rPr>
              <a:t>”   </a:t>
            </a:r>
            <a:r>
              <a:rPr lang="ru-RU" sz="1600" dirty="0" smtClean="0">
                <a:solidFill>
                  <a:schemeClr val="accent6">
                    <a:lumMod val="75000"/>
                  </a:schemeClr>
                </a:solidFill>
                <a:latin typeface="Segoe Print" pitchFamily="2" charset="0"/>
              </a:rPr>
              <a:t>акварель по сырому </a:t>
            </a:r>
            <a:r>
              <a:rPr lang="en-US" sz="1600" dirty="0" smtClean="0">
                <a:solidFill>
                  <a:schemeClr val="accent6">
                    <a:lumMod val="75000"/>
                  </a:schemeClr>
                </a:solidFill>
                <a:latin typeface="Segoe Print" pitchFamily="2" charset="0"/>
              </a:rPr>
              <a:t> </a:t>
            </a:r>
            <a:r>
              <a:rPr lang="ru-RU" sz="1600" dirty="0" smtClean="0">
                <a:solidFill>
                  <a:schemeClr val="accent6">
                    <a:lumMod val="75000"/>
                  </a:schemeClr>
                </a:solidFill>
                <a:latin typeface="Segoe Print" pitchFamily="2" charset="0"/>
              </a:rPr>
              <a:t>Пименова Ксения 7лет</a:t>
            </a:r>
            <a:br>
              <a:rPr lang="ru-RU" sz="1600" dirty="0" smtClean="0">
                <a:solidFill>
                  <a:schemeClr val="accent6">
                    <a:lumMod val="75000"/>
                  </a:schemeClr>
                </a:solidFill>
                <a:latin typeface="Segoe Print" pitchFamily="2" charset="0"/>
              </a:rPr>
            </a:br>
            <a:r>
              <a:rPr lang="ru-RU" sz="1600" dirty="0" smtClean="0">
                <a:solidFill>
                  <a:schemeClr val="accent6">
                    <a:lumMod val="75000"/>
                  </a:schemeClr>
                </a:solidFill>
                <a:latin typeface="Segoe Print" pitchFamily="2" charset="0"/>
              </a:rPr>
              <a:t>2010г</a:t>
            </a:r>
            <a:endParaRPr lang="ru-RU" sz="1600" dirty="0">
              <a:solidFill>
                <a:schemeClr val="accent6">
                  <a:lumMod val="75000"/>
                </a:schemeClr>
              </a:solidFill>
              <a:latin typeface="Segoe Print" pitchFamily="2" charset="0"/>
            </a:endParaRPr>
          </a:p>
        </p:txBody>
      </p:sp>
      <p:sp>
        <p:nvSpPr>
          <p:cNvPr id="3" name="Прямоугольник 2"/>
          <p:cNvSpPr/>
          <p:nvPr/>
        </p:nvSpPr>
        <p:spPr>
          <a:xfrm>
            <a:off x="4932040" y="1916832"/>
            <a:ext cx="4016460" cy="1815882"/>
          </a:xfrm>
          <a:prstGeom prst="rect">
            <a:avLst/>
          </a:prstGeom>
        </p:spPr>
        <p:txBody>
          <a:bodyPr wrap="square">
            <a:spAutoFit/>
          </a:bodyPr>
          <a:lstStyle/>
          <a:p>
            <a:r>
              <a:rPr lang="en-US" sz="1600" b="1" dirty="0">
                <a:solidFill>
                  <a:schemeClr val="accent6">
                    <a:lumMod val="75000"/>
                  </a:schemeClr>
                </a:solidFill>
                <a:effectLst>
                  <a:reflection blurRad="6350" stA="55000" endA="300" endPos="45500" dir="5400000" sy="-100000" algn="bl" rotWithShape="0"/>
                </a:effectLst>
                <a:latin typeface="Segoe Print" pitchFamily="2" charset="0"/>
                <a:ea typeface="+mj-ea"/>
                <a:cs typeface="+mj-cs"/>
              </a:rPr>
              <a:t>I</a:t>
            </a:r>
            <a:r>
              <a:rPr lang="ru-RU" sz="1600" b="1" dirty="0">
                <a:solidFill>
                  <a:schemeClr val="accent6">
                    <a:lumMod val="75000"/>
                  </a:schemeClr>
                </a:solidFill>
                <a:effectLst>
                  <a:reflection blurRad="6350" stA="55000" endA="300" endPos="45500" dir="5400000" sy="-100000" algn="bl" rotWithShape="0"/>
                </a:effectLst>
                <a:latin typeface="Segoe Print" pitchFamily="2" charset="0"/>
                <a:ea typeface="+mj-ea"/>
                <a:cs typeface="+mj-cs"/>
              </a:rPr>
              <a:t> место в </a:t>
            </a:r>
            <a:r>
              <a:rPr lang="ru-RU" sz="1600" b="1" dirty="0" smtClean="0">
                <a:solidFill>
                  <a:schemeClr val="accent6">
                    <a:lumMod val="75000"/>
                  </a:schemeClr>
                </a:solidFill>
                <a:effectLst>
                  <a:reflection blurRad="6350" stA="55000" endA="300" endPos="45500" dir="5400000" sy="-100000" algn="bl" rotWithShape="0"/>
                </a:effectLst>
                <a:latin typeface="Segoe Print" pitchFamily="2" charset="0"/>
                <a:ea typeface="+mj-ea"/>
                <a:cs typeface="+mj-cs"/>
              </a:rPr>
              <a:t>Районном </a:t>
            </a:r>
            <a:r>
              <a:rPr lang="ru-RU" sz="1600" b="1" dirty="0">
                <a:solidFill>
                  <a:schemeClr val="accent6">
                    <a:lumMod val="75000"/>
                  </a:schemeClr>
                </a:solidFill>
                <a:effectLst>
                  <a:reflection blurRad="6350" stA="55000" endA="300" endPos="45500" dir="5400000" sy="-100000" algn="bl" rotWithShape="0"/>
                </a:effectLst>
                <a:latin typeface="Segoe Print" pitchFamily="2" charset="0"/>
                <a:ea typeface="+mj-ea"/>
                <a:cs typeface="+mj-cs"/>
              </a:rPr>
              <a:t>конкурсе рисунка ,,Пусть всегда </a:t>
            </a:r>
            <a:r>
              <a:rPr lang="ru-RU" sz="1600" b="1" dirty="0" smtClean="0">
                <a:solidFill>
                  <a:schemeClr val="accent6">
                    <a:lumMod val="75000"/>
                  </a:schemeClr>
                </a:solidFill>
                <a:effectLst>
                  <a:reflection blurRad="6350" stA="55000" endA="300" endPos="45500" dir="5400000" sy="-100000" algn="bl" rotWithShape="0"/>
                </a:effectLst>
                <a:latin typeface="Segoe Print" pitchFamily="2" charset="0"/>
                <a:ea typeface="+mj-ea"/>
                <a:cs typeface="+mj-cs"/>
              </a:rPr>
              <a:t>будет солнце</a:t>
            </a:r>
            <a:r>
              <a:rPr lang="en-US" sz="1600" b="1" dirty="0" smtClean="0">
                <a:solidFill>
                  <a:schemeClr val="accent6">
                    <a:lumMod val="75000"/>
                  </a:schemeClr>
                </a:solidFill>
                <a:effectLst>
                  <a:reflection blurRad="6350" stA="55000" endA="300" endPos="45500" dir="5400000" sy="-100000" algn="bl" rotWithShape="0"/>
                </a:effectLst>
                <a:latin typeface="Segoe Print" pitchFamily="2" charset="0"/>
                <a:ea typeface="+mj-ea"/>
                <a:cs typeface="+mj-cs"/>
              </a:rPr>
              <a:t>”</a:t>
            </a:r>
            <a:r>
              <a:rPr lang="ru-RU" sz="1600" b="1" dirty="0" smtClean="0">
                <a:solidFill>
                  <a:schemeClr val="accent6">
                    <a:lumMod val="75000"/>
                  </a:schemeClr>
                </a:solidFill>
                <a:effectLst>
                  <a:reflection blurRad="6350" stA="55000" endA="300" endPos="45500" dir="5400000" sy="-100000" algn="bl" rotWithShape="0"/>
                </a:effectLst>
                <a:latin typeface="Segoe Print" pitchFamily="2" charset="0"/>
                <a:ea typeface="+mj-ea"/>
                <a:cs typeface="+mj-cs"/>
              </a:rPr>
              <a:t>. </a:t>
            </a:r>
          </a:p>
          <a:p>
            <a:endParaRPr lang="ru-RU" sz="1600" b="1" dirty="0" smtClean="0">
              <a:solidFill>
                <a:schemeClr val="accent6">
                  <a:lumMod val="75000"/>
                </a:schemeClr>
              </a:solidFill>
              <a:effectLst>
                <a:reflection blurRad="6350" stA="55000" endA="300" endPos="45500" dir="5400000" sy="-100000" algn="bl" rotWithShape="0"/>
              </a:effectLst>
              <a:latin typeface="Segoe Print" pitchFamily="2" charset="0"/>
              <a:ea typeface="+mj-ea"/>
              <a:cs typeface="+mj-cs"/>
            </a:endParaRPr>
          </a:p>
          <a:p>
            <a:r>
              <a:rPr lang="ru-RU" sz="1600" b="1" dirty="0" smtClean="0">
                <a:solidFill>
                  <a:schemeClr val="accent6">
                    <a:lumMod val="75000"/>
                  </a:schemeClr>
                </a:solidFill>
                <a:effectLst>
                  <a:reflection blurRad="6350" stA="55000" endA="300" endPos="45500" dir="5400000" sy="-100000" algn="bl" rotWithShape="0"/>
                </a:effectLst>
                <a:latin typeface="Segoe Print" pitchFamily="2" charset="0"/>
                <a:ea typeface="+mj-ea"/>
                <a:cs typeface="+mj-cs"/>
              </a:rPr>
              <a:t>Диплом </a:t>
            </a:r>
            <a:r>
              <a:rPr lang="en-US" sz="1600" b="1" dirty="0" smtClean="0">
                <a:solidFill>
                  <a:schemeClr val="accent6">
                    <a:lumMod val="75000"/>
                  </a:schemeClr>
                </a:solidFill>
                <a:effectLst>
                  <a:reflection blurRad="6350" stA="55000" endA="300" endPos="45500" dir="5400000" sy="-100000" algn="bl" rotWithShape="0"/>
                </a:effectLst>
                <a:latin typeface="Segoe Print" pitchFamily="2" charset="0"/>
                <a:ea typeface="+mj-ea"/>
                <a:cs typeface="+mj-cs"/>
              </a:rPr>
              <a:t>II</a:t>
            </a:r>
            <a:r>
              <a:rPr lang="ru-RU" sz="1600" b="1" dirty="0" smtClean="0">
                <a:solidFill>
                  <a:schemeClr val="accent6">
                    <a:lumMod val="75000"/>
                  </a:schemeClr>
                </a:solidFill>
                <a:effectLst>
                  <a:reflection blurRad="6350" stA="55000" endA="300" endPos="45500" dir="5400000" sy="-100000" algn="bl" rotWithShape="0"/>
                </a:effectLst>
                <a:latin typeface="Segoe Print" pitchFamily="2" charset="0"/>
                <a:ea typeface="+mj-ea"/>
                <a:cs typeface="+mj-cs"/>
              </a:rPr>
              <a:t> степени в Областном конкурсе рисунка ,,Пусть всегда будет </a:t>
            </a:r>
            <a:r>
              <a:rPr lang="ru-RU" sz="1600" b="1" dirty="0">
                <a:solidFill>
                  <a:schemeClr val="accent6">
                    <a:lumMod val="75000"/>
                  </a:schemeClr>
                </a:solidFill>
                <a:effectLst>
                  <a:reflection blurRad="6350" stA="55000" endA="300" endPos="45500" dir="5400000" sy="-100000" algn="bl" rotWithShape="0"/>
                </a:effectLst>
                <a:latin typeface="Segoe Print" pitchFamily="2" charset="0"/>
                <a:ea typeface="+mj-ea"/>
                <a:cs typeface="+mj-cs"/>
              </a:rPr>
              <a:t>солнце</a:t>
            </a:r>
            <a:r>
              <a:rPr lang="ru-RU" sz="1600" b="1" dirty="0" smtClean="0">
                <a:solidFill>
                  <a:schemeClr val="accent6">
                    <a:lumMod val="75000"/>
                  </a:schemeClr>
                </a:solidFill>
                <a:effectLst>
                  <a:reflection blurRad="6350" stA="55000" endA="300" endPos="45500" dir="5400000" sy="-100000" algn="bl" rotWithShape="0"/>
                </a:effectLst>
                <a:latin typeface="Segoe Print" pitchFamily="2" charset="0"/>
                <a:ea typeface="+mj-ea"/>
                <a:cs typeface="+mj-cs"/>
              </a:rPr>
              <a:t>”</a:t>
            </a:r>
            <a:endParaRPr lang="ru-RU" dirty="0">
              <a:solidFill>
                <a:schemeClr val="accent6">
                  <a:lumMod val="75000"/>
                </a:schemeClr>
              </a:solidFill>
              <a:latin typeface="Segoe Print" pitchFamily="2" charset="0"/>
            </a:endParaRPr>
          </a:p>
        </p:txBody>
      </p:sp>
    </p:spTree>
    <p:extLst>
      <p:ext uri="{BB962C8B-B14F-4D97-AF65-F5344CB8AC3E}">
        <p14:creationId xmlns:p14="http://schemas.microsoft.com/office/powerpoint/2010/main" val="68310744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Рисунок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9226" y="188640"/>
            <a:ext cx="2686590" cy="2060848"/>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437" y="2554227"/>
            <a:ext cx="2736304" cy="1772816"/>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44270" y="188640"/>
            <a:ext cx="2385949" cy="2060848"/>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29226" y="4509120"/>
            <a:ext cx="2736304" cy="2106721"/>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rotWithShape="1">
          <a:blip r:embed="rId7" cstate="email">
            <a:extLst>
              <a:ext uri="{28A0092B-C50C-407E-A947-70E740481C1C}">
                <a14:useLocalDpi xmlns:a14="http://schemas.microsoft.com/office/drawing/2010/main"/>
              </a:ext>
            </a:extLst>
          </a:blip>
          <a:srcRect b="-2118"/>
          <a:stretch/>
        </p:blipFill>
        <p:spPr>
          <a:xfrm>
            <a:off x="3432350" y="145822"/>
            <a:ext cx="2520280" cy="2146484"/>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18459" y="4499135"/>
            <a:ext cx="2411760" cy="2060848"/>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444270" y="2492896"/>
            <a:ext cx="2385949" cy="1772816"/>
          </a:xfrm>
          <a:prstGeom prst="rect">
            <a:avLst/>
          </a:prstGeom>
          <a:ln>
            <a:noFill/>
          </a:ln>
          <a:effectLst>
            <a:outerShdw blurRad="292100" dist="139700" dir="2700000" algn="tl" rotWithShape="0">
              <a:srgbClr val="333333">
                <a:alpha val="65000"/>
              </a:srgbClr>
            </a:outerShdw>
          </a:effectLst>
        </p:spPr>
      </p:pic>
      <p:sp>
        <p:nvSpPr>
          <p:cNvPr id="10" name="Заголовок 9"/>
          <p:cNvSpPr>
            <a:spLocks noGrp="1"/>
          </p:cNvSpPr>
          <p:nvPr>
            <p:ph type="title"/>
          </p:nvPr>
        </p:nvSpPr>
        <p:spPr>
          <a:xfrm>
            <a:off x="2965530" y="4869160"/>
            <a:ext cx="3478740" cy="1872208"/>
          </a:xfrm>
        </p:spPr>
        <p:txBody>
          <a:bodyPr/>
          <a:lstStyle/>
          <a:p>
            <a:pPr algn="ctr"/>
            <a:r>
              <a:rPr lang="ru-RU" sz="1600" dirty="0" smtClean="0">
                <a:solidFill>
                  <a:schemeClr val="accent6">
                    <a:lumMod val="75000"/>
                  </a:schemeClr>
                </a:solidFill>
                <a:latin typeface="Segoe Print" pitchFamily="2" charset="0"/>
              </a:rPr>
              <a:t>,,ДАЛЁКИЙ КОСМОС</a:t>
            </a:r>
            <a:r>
              <a:rPr lang="en-US" sz="1600" dirty="0" smtClean="0">
                <a:solidFill>
                  <a:schemeClr val="accent6">
                    <a:lumMod val="75000"/>
                  </a:schemeClr>
                </a:solidFill>
                <a:latin typeface="Segoe Print" pitchFamily="2" charset="0"/>
              </a:rPr>
              <a:t>”</a:t>
            </a:r>
            <a:r>
              <a:rPr lang="ru-RU" sz="1600" dirty="0" smtClean="0">
                <a:solidFill>
                  <a:schemeClr val="accent6">
                    <a:lumMod val="75000"/>
                  </a:schemeClr>
                </a:solidFill>
                <a:latin typeface="Segoe Print" pitchFamily="2" charset="0"/>
              </a:rPr>
              <a:t>     Работы детей ко ДНЮ КОСМОНАВТИКИ</a:t>
            </a:r>
            <a:r>
              <a:rPr lang="en-US" sz="1600" dirty="0" smtClean="0">
                <a:solidFill>
                  <a:schemeClr val="accent6">
                    <a:lumMod val="75000"/>
                  </a:schemeClr>
                </a:solidFill>
                <a:latin typeface="Segoe Print" pitchFamily="2" charset="0"/>
              </a:rPr>
              <a:t> </a:t>
            </a:r>
            <a:r>
              <a:rPr lang="ru-RU" sz="1600" dirty="0" smtClean="0">
                <a:solidFill>
                  <a:schemeClr val="accent6">
                    <a:lumMod val="75000"/>
                  </a:schemeClr>
                </a:solidFill>
                <a:latin typeface="Segoe Print" pitchFamily="2" charset="0"/>
              </a:rPr>
              <a:t>        </a:t>
            </a:r>
            <a:r>
              <a:rPr lang="en-US" sz="1600" dirty="0" smtClean="0">
                <a:solidFill>
                  <a:schemeClr val="accent6">
                    <a:lumMod val="75000"/>
                  </a:schemeClr>
                </a:solidFill>
                <a:latin typeface="Segoe Print" pitchFamily="2" charset="0"/>
              </a:rPr>
              <a:t> </a:t>
            </a:r>
            <a:r>
              <a:rPr lang="ru-RU" sz="1600" dirty="0" smtClean="0">
                <a:solidFill>
                  <a:schemeClr val="accent6">
                    <a:lumMod val="75000"/>
                  </a:schemeClr>
                </a:solidFill>
                <a:latin typeface="Segoe Print" pitchFamily="2" charset="0"/>
              </a:rPr>
              <a:t>      Ярослав Диплом ,,Лучшая работа,,                           2011г</a:t>
            </a:r>
            <a:endParaRPr lang="ru-RU" sz="1600" dirty="0">
              <a:solidFill>
                <a:schemeClr val="accent6">
                  <a:lumMod val="75000"/>
                </a:schemeClr>
              </a:solidFill>
              <a:latin typeface="Segoe Print" pitchFamily="2" charset="0"/>
            </a:endParaRPr>
          </a:p>
        </p:txBody>
      </p:sp>
      <p:pic>
        <p:nvPicPr>
          <p:cNvPr id="7" name="Рисунок 6"/>
          <p:cNvPicPr>
            <a:picLocks noChangeAspect="1"/>
          </p:cNvPicPr>
          <p:nvPr/>
        </p:nvPicPr>
        <p:blipFill rotWithShape="1">
          <a:blip r:embed="rId10" cstate="email">
            <a:extLst>
              <a:ext uri="{28A0092B-C50C-407E-A947-70E740481C1C}">
                <a14:useLocalDpi xmlns:a14="http://schemas.microsoft.com/office/drawing/2010/main"/>
              </a:ext>
            </a:extLst>
          </a:blip>
          <a:srcRect r="-4361"/>
          <a:stretch/>
        </p:blipFill>
        <p:spPr>
          <a:xfrm rot="5400000">
            <a:off x="3200460" y="2280260"/>
            <a:ext cx="3193594" cy="17466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705793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498</TotalTime>
  <Words>287</Words>
  <Application>Microsoft Office PowerPoint</Application>
  <PresentationFormat>Экран (4:3)</PresentationFormat>
  <Paragraphs>22</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Воздушный поток</vt:lpstr>
      <vt:lpstr>Волшебный лучик</vt:lpstr>
      <vt:lpstr>«Истоки творческих способностей и дарования детей на кончиках их пальцев, образно говоря, идут тончайшие ручейки, которые питают источник творческой мысли. Чем больше уверенности    изобразительности в движениях детской руки, тем тоньше взаимодействие с орудием труда, чем сложнее движение, необходимое для этого взаимодействия, тем глубже входит взаимодействие руки с природой, с общественным трудом в духовную жизнь ребенка. Другими словами: чем больше мастерства в детской руке, тем умнее ребенок».                                                            В.А. Сухомлинский</vt:lpstr>
      <vt:lpstr>Презентация PowerPoint</vt:lpstr>
      <vt:lpstr>Презентация PowerPoint</vt:lpstr>
      <vt:lpstr>Наши достижения</vt:lpstr>
      <vt:lpstr>2007год Районный конкурс детского рисунка ,,Пусть всегда будет солнце” ,,Весна в окошке” Шарипова Карина 7 лет   I место ,,Закат” Хайбуллина Карина 7лет     II место   2008год Районный конкурс детского рисунка  ,, Пусть всегда будет солнце” ,,Моя мамочка” Морозов Никита 7лет   I место ,,Весенний натюрморт”    Кривохижина Наташа 7лет,       Калашник Таня 7лет,  II место Областной конкурс детского рисунка  ,, Пусть всегда будет солнце” ,,Моя мамочка” Морозов Никита 7лет  Диплом III степени   2009год Районный конкурс детского рисунка  ,, Пусть всегда будет солнце” ,,Расцветает всё кругом ” Титоренко Денис 6лет  Iместо ,,Дружба начинается с улыбки” Кравцова Кристина 7 лет  II место Областной конкурс детского рисунка   ,, Пусть всегда будет солнце” ,, Расцветает всё кругом ” Титоренко Денис 6лет  Диплом участника </vt:lpstr>
      <vt:lpstr>,,ПОДРУЖКИ” коллаж    Зиновьева Арина 7лет, Нехаева Настя 7лет                   2010г  I место в районном конкурсе рисунка ,,Пусть всегда будет солнце”. </vt:lpstr>
      <vt:lpstr>,,ДЕРЕВЦЕ ПРОСНУЛОСЬ…”   акварель по сырому  Пименова Ксения 7лет 2010г</vt:lpstr>
      <vt:lpstr>,,ДАЛЁКИЙ КОСМОС”     Работы детей ко ДНЮ КОСМОНАВТИКИ                Ярослав Диплом ,,Лучшая работа,,                           2011г</vt:lpstr>
      <vt:lpstr>,, У Высоких гор” Турсунов Рустам, Байчеркесов Султан 7лет                                II место Районный конкурс рисунка ,,Пусть всегда будет солнце,, II место 2011г </vt:lpstr>
      <vt:lpstr>,,Моя семья”  Абдрашитова Имилия 7лет   Районный конкурс детского рисунка ,,Пусть всегда будет солнце”Iместо  2011г </vt:lpstr>
      <vt:lpstr>,,СОЛНЕЧНЫЙ ДЕНЁК” пальчиковая живопись  Кожевникова Катя 7лет, Семёнова Арина 6лет      2011г                                         I место в Районном конкурсе рисунка ,,Пусть всегда будет солнце”.             Диплом I степени в Областном конкурсе рисунка ,,Пусть всегда будет солнце”</vt:lpstr>
      <vt:lpstr>,,Птицы прилетели” Хайбуллина Дарина 7лет-  2012год                                                                 Районный конкурс детского рисунка ,,Пусть всегда будет солнце”Iместо   Областной конкурс детского рисунка ,,Пусть всегда будет солнце” Диплом I степени</vt:lpstr>
      <vt:lpstr>,,Цветочная полянка “Родина Марина 6лет  2012г  Районный конкурс детского рисунка ,,Пусть всегда будет солнце” диплом участника</vt:lpstr>
      <vt:lpstr>,,Сказка восходящего солнца”    Денис Ольхов 7лет 2012г  Районный конкурс детского рисунка ,,Пусть всегда будет солнце”Iместо Областной конкурс детского рисунка ,,Пусть всегда будет солнце” диплом участника</vt:lpstr>
      <vt:lpstr>«Мама и дочка – они так похожи…»  Пархоменко Анна 7лет 2013 год Районный конкурс детского рисунка «Пусть всегда будет солнце» Диплом II степени Областной конкурс детского рисунка     « Пусть всегда будет солнце» II место</vt:lpstr>
      <vt:lpstr> ,,Весеннее кружево” 2013год         Акварель Абрамова Ирина 7лет Районный конкурс детского рисунка ,,Пусть всегда будет солнце” диплом участника</vt:lpstr>
      <vt:lpstr>,,Осень…  “ 2013год Пальчиковая живопись Кондратьева Софья 7лет Районный конкурс детского рисунка ,,Пусть всегда будет солнце” диплом участника</vt:lpstr>
      <vt:lpstr>Презентация PowerPoint</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Волшебный лучик</dc:title>
  <dc:creator>Дмитрий Каленюк</dc:creator>
  <cp:lastModifiedBy>XTreme.ws</cp:lastModifiedBy>
  <cp:revision>60</cp:revision>
  <dcterms:created xsi:type="dcterms:W3CDTF">2012-12-17T15:20:16Z</dcterms:created>
  <dcterms:modified xsi:type="dcterms:W3CDTF">2016-01-30T20:36:02Z</dcterms:modified>
</cp:coreProperties>
</file>