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0" r:id="rId5"/>
    <p:sldId id="264" r:id="rId6"/>
    <p:sldId id="265" r:id="rId7"/>
    <p:sldId id="266" r:id="rId8"/>
    <p:sldId id="261" r:id="rId9"/>
    <p:sldId id="268" r:id="rId10"/>
    <p:sldId id="262" r:id="rId11"/>
    <p:sldId id="267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28794" y="714356"/>
            <a:ext cx="7000924" cy="5000660"/>
          </a:xfrm>
        </p:spPr>
        <p:txBody>
          <a:bodyPr>
            <a:normAutofit/>
          </a:bodyPr>
          <a:lstStyle/>
          <a:p>
            <a:r>
              <a:rPr lang="ru-RU" sz="6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Лесные жители Татарстана</a:t>
            </a:r>
            <a:endParaRPr lang="ru-RU" sz="6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9219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0"/>
            <a:ext cx="7358082" cy="6572272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Третьей особенностью фауны наземных позвоночных животных 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Татарстана является активно 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идущий процесс смешения лесной и степной фаун. 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Здесь 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 многих местах в непосредственной близости живут степная 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пеструшка и 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красная полевка, куница и тушканчик, степной хорь и бурундук, 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трехпалый 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дятел и сизоворонка, серая куропатка и рябчик</a:t>
            </a:r>
            <a:endParaRPr lang="tt-RU" sz="3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43042" y="714356"/>
            <a:ext cx="2854346" cy="1143008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Рябчик</a:t>
            </a:r>
            <a:r>
              <a:rPr lang="ru-RU" dirty="0" smtClean="0"/>
              <a:t> </a:t>
            </a:r>
            <a:endParaRPr lang="tt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29256" y="714356"/>
            <a:ext cx="3257544" cy="1071570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Куропатка</a:t>
            </a:r>
            <a:r>
              <a:rPr lang="ru-RU" dirty="0" smtClean="0"/>
              <a:t> </a:t>
            </a:r>
            <a:endParaRPr lang="tt-RU" dirty="0"/>
          </a:p>
        </p:txBody>
      </p:sp>
      <p:pic>
        <p:nvPicPr>
          <p:cNvPr id="12" name="Содержимое 11" descr="13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43438" y="2428868"/>
            <a:ext cx="4214843" cy="3439884"/>
          </a:xfrm>
        </p:spPr>
      </p:pic>
      <p:pic>
        <p:nvPicPr>
          <p:cNvPr id="14" name="Содержимое 13" descr="14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57158" y="2422374"/>
            <a:ext cx="3786214" cy="344201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6050" y="1857364"/>
            <a:ext cx="5829312" cy="3571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777\Desktop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3714752"/>
            <a:ext cx="4995889" cy="29503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72948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Лесные жители Татарстана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428860" y="1600201"/>
            <a:ext cx="6257940" cy="42576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smtClean="0"/>
              <a:t> </a:t>
            </a:r>
            <a:r>
              <a:rPr lang="ru-RU" dirty="0" smtClean="0"/>
              <a:t>	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Татарстан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расположен на границе двух больших зон </a:t>
            </a: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леса 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степи и  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занимает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бы переходное между ними положение — </a:t>
            </a:r>
            <a:r>
              <a:rPr lang="ru-RU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лесостепье</a:t>
            </a: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(по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определению академика </a:t>
            </a: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С.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Берга)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6785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Смешанные леса </a:t>
            </a:r>
            <a:endParaRPr lang="tt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214422"/>
            <a:ext cx="8501122" cy="54460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0"/>
            <a:ext cx="7072330" cy="6429396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Расположение на границе двух больших зоогеографических зон — леса и степи — определяет первую особенность фауны позвоночных Татарстана: богатство видов. </a:t>
            </a:r>
            <a:r>
              <a:rPr lang="ru-RU" sz="3600" dirty="0" smtClean="0"/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республике обитает около 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419 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видов позвоночных животных. Богаче других представлены классы птиц, земноводных и млекопитающих. </a:t>
            </a:r>
            <a:b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целом фауна позвоночных Татарстана составляет 17,6% от фауны 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  <a:endParaRPr lang="tt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Лесные жители</a:t>
            </a:r>
            <a:endParaRPr lang="tt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43042" y="1535113"/>
            <a:ext cx="2854346" cy="639762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Лось </a:t>
            </a:r>
            <a:endParaRPr lang="tt-RU" sz="3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57884" y="1571612"/>
            <a:ext cx="4041775" cy="571504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Медведь</a:t>
            </a:r>
            <a:endParaRPr lang="tt-RU" sz="3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Содержимое 11" descr="5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929190" y="2714620"/>
            <a:ext cx="3716340" cy="2787255"/>
          </a:xfrm>
        </p:spPr>
      </p:pic>
      <p:pic>
        <p:nvPicPr>
          <p:cNvPr id="11" name="Содержимое 10" descr="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8596" y="2714620"/>
            <a:ext cx="3833024" cy="28747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43042" y="642919"/>
            <a:ext cx="2854346" cy="785818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абан</a:t>
            </a:r>
            <a:endParaRPr lang="tt-RU" sz="3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14282" y="2071678"/>
            <a:ext cx="4309278" cy="3231958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00760" y="642919"/>
            <a:ext cx="2686040" cy="714379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Лиса</a:t>
            </a:r>
            <a:endParaRPr lang="tt-RU" sz="3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6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86314" y="2143116"/>
            <a:ext cx="4216580" cy="3210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71670" y="1071546"/>
            <a:ext cx="2425718" cy="714380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Волк </a:t>
            </a:r>
            <a:endParaRPr lang="tt-RU" sz="3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57158" y="2428868"/>
            <a:ext cx="4214842" cy="3161132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929322" y="1214423"/>
            <a:ext cx="2757478" cy="571503"/>
          </a:xfrm>
        </p:spPr>
        <p:txBody>
          <a:bodyPr>
            <a:normAutofit fontScale="92500" lnSpcReduction="10000"/>
          </a:bodyPr>
          <a:lstStyle/>
          <a:p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Заяц</a:t>
            </a:r>
            <a:r>
              <a:rPr lang="ru-RU" dirty="0" smtClean="0"/>
              <a:t> </a:t>
            </a:r>
            <a:endParaRPr lang="tt-RU" dirty="0"/>
          </a:p>
        </p:txBody>
      </p:sp>
      <p:pic>
        <p:nvPicPr>
          <p:cNvPr id="8" name="Содержимое 7" descr="9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14877" y="2446704"/>
            <a:ext cx="4214842" cy="31611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0"/>
            <a:ext cx="7215206" cy="6000768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Второй особенностью фауны Татарстана является разнообразие жизненных форм. 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Наряду 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чисто таежными, лесными видами — бурундуком, красной полевкой, трехпалым дятлом, глухарем, рябчиком 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здесь 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встречаются обитатели 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степи:  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тушканчик, сурок, степная гадюка, </a:t>
            </a:r>
            <a:r>
              <a:rPr lang="ru-RU" sz="36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слепушонка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степная пеструшка и другие</a:t>
            </a:r>
            <a:endParaRPr lang="tt-RU" sz="3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00166" y="928670"/>
            <a:ext cx="2997222" cy="714379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Сурок</a:t>
            </a:r>
            <a:endParaRPr lang="tt-RU" sz="3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1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57158" y="2143116"/>
            <a:ext cx="3214710" cy="3952513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643570" y="928671"/>
            <a:ext cx="3043230" cy="642942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Гадюка</a:t>
            </a:r>
            <a:endParaRPr lang="tt-RU" sz="3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16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3857620" y="2143116"/>
            <a:ext cx="5048285" cy="392909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72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Лесные жители Татарстана</vt:lpstr>
      <vt:lpstr>Лесные жители Татарстана</vt:lpstr>
      <vt:lpstr>Смешанные леса </vt:lpstr>
      <vt:lpstr>Расположение на границе двух больших зоогеографических зон — леса и степи — определяет первую особенность фауны позвоночных Татарстана: богатство видов.   В республике обитает около  419 видов позвоночных животных. Богаче других представлены классы птиц, земноводных и млекопитающих.  В целом фауна позвоночных Татарстана составляет 17,6% от фауны России</vt:lpstr>
      <vt:lpstr>Лесные жители</vt:lpstr>
      <vt:lpstr>Слайд 6</vt:lpstr>
      <vt:lpstr>Слайд 7</vt:lpstr>
      <vt:lpstr>Второй особенностью фауны Татарстана является разнообразие жизненных форм.  Наряду с чисто таежными, лесными видами — бурундуком, красной полевкой, трехпалым дятлом, глухарем, рябчиком здесь встречаются обитатели степи:  тушканчик, сурок, степная гадюка, слепушонка, степная пеструшка и другие</vt:lpstr>
      <vt:lpstr>Слайд 9</vt:lpstr>
      <vt:lpstr>Третьей особенностью фауны наземных позвоночных животных Татарстана является активно идущий процесс смешения лесной и степной фаун.  Здесь во многих местах в непосредственной близости живут степная пеструшка и красная полевка, куница и тушканчик, степной хорь и бурундук, трехпалый дятел и сизоворонка, серая куропатка и рябчик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777</cp:lastModifiedBy>
  <cp:revision>12</cp:revision>
  <dcterms:created xsi:type="dcterms:W3CDTF">2013-01-10T17:13:30Z</dcterms:created>
  <dcterms:modified xsi:type="dcterms:W3CDTF">2014-07-22T12:23:53Z</dcterms:modified>
</cp:coreProperties>
</file>