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1" r:id="rId9"/>
    <p:sldId id="262" r:id="rId10"/>
    <p:sldId id="263" r:id="rId11"/>
    <p:sldId id="266" r:id="rId12"/>
    <p:sldId id="267" r:id="rId13"/>
    <p:sldId id="285" r:id="rId14"/>
    <p:sldId id="270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071569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Муниципальное бюджетное общеобразовательное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b="1" i="1" dirty="0" smtClean="0">
                <a:solidFill>
                  <a:srgbClr val="002060"/>
                </a:solidFill>
              </a:rPr>
              <a:t>учреждение «Средняя школа № 7 города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Няндома</a:t>
            </a:r>
            <a:r>
              <a:rPr lang="ru-RU" sz="2000" b="1" i="1" dirty="0" smtClean="0">
                <a:solidFill>
                  <a:srgbClr val="002060"/>
                </a:solidFill>
              </a:rPr>
              <a:t>»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b="1" i="1" dirty="0" smtClean="0">
                <a:solidFill>
                  <a:srgbClr val="002060"/>
                </a:solidFill>
              </a:rPr>
              <a:t>филиал «Детский сад № 2 «Сказка»</a:t>
            </a:r>
            <a:r>
              <a:rPr lang="ru-RU" sz="2000" b="1" i="1" dirty="0" smtClean="0">
                <a:solidFill>
                  <a:srgbClr val="C00000"/>
                </a:solidFill>
              </a:rPr>
              <a:t/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3214686"/>
            <a:ext cx="4572032" cy="2000264"/>
          </a:xfrm>
        </p:spPr>
        <p:txBody>
          <a:bodyPr>
            <a:normAutofit fontScale="62500" lnSpcReduction="20000"/>
          </a:bodyPr>
          <a:lstStyle/>
          <a:p>
            <a:r>
              <a:rPr lang="ru-RU" sz="5100" b="1" dirty="0" err="1" smtClean="0">
                <a:solidFill>
                  <a:srgbClr val="FF0000"/>
                </a:solidFill>
              </a:rPr>
              <a:t>Кряжева</a:t>
            </a:r>
            <a:r>
              <a:rPr lang="ru-RU" sz="5100" b="1" dirty="0" smtClean="0">
                <a:solidFill>
                  <a:srgbClr val="FF0000"/>
                </a:solidFill>
              </a:rPr>
              <a:t> </a:t>
            </a:r>
            <a:r>
              <a:rPr lang="ru-RU" sz="5100" b="1" dirty="0">
                <a:solidFill>
                  <a:srgbClr val="FF0000"/>
                </a:solidFill>
              </a:rPr>
              <a:t>Татьяна </a:t>
            </a:r>
            <a:r>
              <a:rPr lang="ru-RU" sz="5100" b="1" dirty="0" smtClean="0">
                <a:solidFill>
                  <a:srgbClr val="FF0000"/>
                </a:solidFill>
              </a:rPr>
              <a:t>Анатольевна</a:t>
            </a:r>
          </a:p>
          <a:p>
            <a:r>
              <a:rPr lang="ru-RU" b="1" dirty="0">
                <a:solidFill>
                  <a:srgbClr val="002060"/>
                </a:solidFill>
              </a:rPr>
              <a:t>педагог дополнительного образования</a:t>
            </a:r>
          </a:p>
          <a:p>
            <a:r>
              <a:rPr lang="ru-RU" b="1" dirty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бразование - среднее специальное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User\Downloads\heRzhy-0KO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3479800" cy="49037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Кукольный театр «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Би-ба-бо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Чтения Няндома\Новая папка\DSC052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857364"/>
            <a:ext cx="6135702" cy="46017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Выступление театрального кружка из 3 школы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User\Desktop\Чтения Няндома\Новая папка\DSC0520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7" y="1571612"/>
            <a:ext cx="3214711" cy="2411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5" name="Picture 3" descr="C:\Users\User\Desktop\Чтения Няндома\Новая папка\DSC0521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29058" y="2143116"/>
            <a:ext cx="4849818" cy="3637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6" name="Picture 4" descr="C:\Users\User\Desktop\Чтения Няндома\Новая папка\DSC0521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8" y="4214818"/>
            <a:ext cx="3236880" cy="2406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Инсценировка сказки «Золушка»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C:\Users\User\Desktop\Чтения Няндома\Новая папка\DSC0526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1380669"/>
            <a:ext cx="2714643" cy="24186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9" name="Picture 3" descr="C:\Users\User\Desktop\Чтения Няндома\Новая папка\DSC0526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6723" y="3857628"/>
            <a:ext cx="3754435" cy="28158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0" name="Picture 4" descr="C:\Users\User\Desktop\Чтения Няндома\Новая папка\DSC0525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71802" y="1357298"/>
            <a:ext cx="3238522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1" name="Picture 5" descr="C:\Users\User\Desktop\Чтения Няндома\Новая папка\DSC0525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4" y="3833818"/>
            <a:ext cx="3786214" cy="28396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2" name="Picture 6" descr="C:\Users\User\Desktop\Чтения Няндома\Новая папка\DSC05258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351618" y="1357298"/>
            <a:ext cx="2574414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Просмотр театральных представлений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E:\ФОТО\Садик\P215066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04" y="1857364"/>
            <a:ext cx="5905509" cy="44291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Users\User\Desktop\Фото дс\Фото богатырева\DSC042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3929090" cy="3692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68" name="Picture 4" descr="E:\ФОТО\Коломбина\SDC1473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400000">
            <a:off x="4036219" y="1250137"/>
            <a:ext cx="5429256" cy="4071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857388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Занимаясь с детьми театром, я ставлю перед собой цель – сделать жизнь наших детей интересной и содержательной, наполнить ее яркими впечатлениями, интересными делами, радостью творчества. Стремлюсь к тому, чтобы навыки, полученные в театрализованной деятельности, дети смогли использовать в повседневной жизни.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User\Desktop\Чтения Няндома\Новая папка\DSC052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43042" y="2500306"/>
            <a:ext cx="5849950" cy="39932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0246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57826"/>
            <a:ext cx="8229600" cy="7683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857232"/>
            <a:ext cx="871540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Театрализованная деятельность в детском саду по ФГОС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2052" name="Picture 4" descr="C:\Users\User\Downloads\1_html_m6ea41e9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5678976" cy="4572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472518" cy="1214446"/>
          </a:xfrm>
        </p:spPr>
        <p:txBody>
          <a:bodyPr>
            <a:normAutofit fontScale="90000"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“Театр – это волшебный мир. Он дает уроки красоты, морали и нравственности. А чем они богаче, тем успешнее идет развитие духовного мира детей…”(Б. М. Теплов)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1435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условиях перехода на ФГОС ДО один 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основных принципов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дошкольного образования, отраженный в Стандарте: «Реализация Программы в формах, специфических для детей данной возрастной группы, прежде всего в форме игры, познавательной и исследовательской деятельности, в форме творческой активности, обеспечивающей художественно-эстетическое развитие ребёнка».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Театрализованная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деятельность в детском саду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это прекрасная возможность раскрытия творческого потенциала ребенка, воспитание творческой направленности личности.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86834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работы с детьми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театрализованной деятельности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85778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Упражнения по дикции (артикуляционная гимнастика) ;</a:t>
            </a:r>
          </a:p>
          <a:p>
            <a:r>
              <a:rPr lang="ru-RU" dirty="0"/>
              <a:t>Задания для развития речевой интонационной выразительности;</a:t>
            </a:r>
          </a:p>
          <a:p>
            <a:r>
              <a:rPr lang="ru-RU" dirty="0"/>
              <a:t>Игры-превращения, образные упражнения;</a:t>
            </a:r>
          </a:p>
          <a:p>
            <a:r>
              <a:rPr lang="ru-RU" dirty="0"/>
              <a:t>Упражнения на развитие детской пластики;</a:t>
            </a:r>
          </a:p>
          <a:p>
            <a:r>
              <a:rPr lang="ru-RU" dirty="0"/>
              <a:t>Ритмические минутки;</a:t>
            </a:r>
          </a:p>
          <a:p>
            <a:r>
              <a:rPr lang="ru-RU" dirty="0"/>
              <a:t>Пальчиковый </a:t>
            </a:r>
            <a:r>
              <a:rPr lang="ru-RU" dirty="0" err="1"/>
              <a:t>игротренинг</a:t>
            </a:r>
            <a:r>
              <a:rPr lang="ru-RU" dirty="0"/>
              <a:t>;</a:t>
            </a:r>
          </a:p>
          <a:p>
            <a:r>
              <a:rPr lang="ru-RU" dirty="0"/>
              <a:t>Упражнения на развитие выразительной мимики, элементы пантомимы;</a:t>
            </a:r>
          </a:p>
          <a:p>
            <a:r>
              <a:rPr lang="ru-RU" dirty="0"/>
              <a:t>Театральные этюды;</a:t>
            </a:r>
          </a:p>
          <a:p>
            <a:r>
              <a:rPr lang="ru-RU" dirty="0"/>
              <a:t>Разыгрывание мини-диалогов, </a:t>
            </a:r>
            <a:r>
              <a:rPr lang="ru-RU" dirty="0" err="1"/>
              <a:t>потешек</a:t>
            </a:r>
            <a:r>
              <a:rPr lang="ru-RU" dirty="0"/>
              <a:t>, песенок, стихов;</a:t>
            </a:r>
          </a:p>
          <a:p>
            <a:r>
              <a:rPr lang="ru-RU" dirty="0"/>
              <a:t>Просмотр кукольных спектаклей.</a:t>
            </a:r>
          </a:p>
          <a:p>
            <a:endParaRPr lang="ru-RU" dirty="0"/>
          </a:p>
        </p:txBody>
      </p:sp>
      <p:pic>
        <p:nvPicPr>
          <p:cNvPr id="4" name="Picture 3" descr="C:\Users\User\Downloads\teatr_cr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3" y="142852"/>
            <a:ext cx="2143140" cy="1626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Выставка книг со сказками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User\Desktop\Чтения Няндома\Новая папка\DSC0518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04" y="2000240"/>
            <a:ext cx="5802325" cy="4351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2151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sz="3500" b="1" i="1" dirty="0" smtClean="0">
                <a:solidFill>
                  <a:srgbClr val="FF0000"/>
                </a:solidFill>
              </a:rPr>
              <a:t>В </a:t>
            </a:r>
            <a:r>
              <a:rPr lang="ru-RU" sz="3500" b="1" i="1" dirty="0">
                <a:solidFill>
                  <a:srgbClr val="FF0000"/>
                </a:solidFill>
              </a:rPr>
              <a:t>своей работе я использую разные виды театра:</a:t>
            </a:r>
          </a:p>
          <a:p>
            <a:pPr lvl="0"/>
            <a:r>
              <a:rPr lang="ru-RU" b="1" i="1" dirty="0"/>
              <a:t>Пальчиковый театр</a:t>
            </a:r>
            <a:r>
              <a:rPr lang="ru-RU" dirty="0"/>
              <a:t> – способствует лучшему управлению движениями собственных пальцев.</a:t>
            </a:r>
          </a:p>
          <a:p>
            <a:pPr lvl="0"/>
            <a:r>
              <a:rPr lang="ru-RU" b="1" i="1" dirty="0"/>
              <a:t>Театр кукол на столе</a:t>
            </a:r>
            <a:r>
              <a:rPr lang="ru-RU" dirty="0"/>
              <a:t> – способствует владению техникой управления куклами настольного театра (куклы из бумажных конусов, цилиндров, коробочек, игрушки из ткани, меха, поролона и т.д.)</a:t>
            </a:r>
          </a:p>
          <a:p>
            <a:pPr lvl="0"/>
            <a:r>
              <a:rPr lang="ru-RU" b="1" i="1" dirty="0"/>
              <a:t>Театр ложек, верховые куклы (бибабо, куклы на </a:t>
            </a:r>
            <a:r>
              <a:rPr lang="ru-RU" b="1" i="1" dirty="0" err="1"/>
              <a:t>гапите</a:t>
            </a:r>
            <a:r>
              <a:rPr lang="ru-RU" b="1" i="1" dirty="0"/>
              <a:t>*)</a:t>
            </a:r>
            <a:r>
              <a:rPr lang="ru-RU" dirty="0"/>
              <a:t> – знакомство детей с театральной ширмой, основами </a:t>
            </a:r>
            <a:r>
              <a:rPr lang="ru-RU" dirty="0" err="1"/>
              <a:t>кукловождения</a:t>
            </a:r>
            <a:r>
              <a:rPr lang="ru-RU" dirty="0"/>
              <a:t>.</a:t>
            </a:r>
          </a:p>
          <a:p>
            <a:pPr lvl="0"/>
            <a:r>
              <a:rPr lang="ru-RU" b="1" i="1" dirty="0"/>
              <a:t>Куклы-марионетки, куклы с «живой рукой</a:t>
            </a:r>
            <a:endParaRPr lang="ru-RU" dirty="0"/>
          </a:p>
          <a:p>
            <a:pPr lvl="0"/>
            <a:r>
              <a:rPr lang="ru-RU" b="1" i="1" dirty="0"/>
              <a:t>Люди-куклы и тростевые куклы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Виды театров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Чтения Няндома\Новая папка\DSC0519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5400000">
            <a:off x="6579389" y="1350173"/>
            <a:ext cx="2428528" cy="2014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 descr="C:\Users\User\Desktop\Чтения Няндома\Новая папка\DSC0519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1142984"/>
            <a:ext cx="3500462" cy="25074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C:\Users\User\Desktop\Чтения Няндома\Новая папка\DSC0519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28926" y="3571876"/>
            <a:ext cx="4064000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esktop\Чтения Няндома\Новая папка\DSC0526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357166"/>
            <a:ext cx="3665736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C:\Users\User\Desktop\Чтения Няндома\Новая папка\DSC0526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19" y="3643314"/>
            <a:ext cx="4000527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4" descr="C:\Users\User\Desktop\Чтения Няндома\Новая папка\DSC0519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48253" y="3714752"/>
            <a:ext cx="3825873" cy="28694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5" name="Picture 5" descr="C:\Users\User\Desktop\Чтения Няндома\Новая папка\DSC0519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24440" y="428604"/>
            <a:ext cx="3810025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Маски для театральных постановок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User\Desktop\Чтения Няндома\Новая папка\DSC052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2"/>
            <a:ext cx="6278578" cy="4708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352</Words>
  <PresentationFormat>Экран (4:3)</PresentationFormat>
  <Paragraphs>34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Муниципальное бюджетное общеобразовательное учреждение «Средняя школа № 7 города Няндома» филиал «Детский сад № 2 «Сказка» </vt:lpstr>
      <vt:lpstr> </vt:lpstr>
      <vt:lpstr>“Театр – это волшебный мир. Он дает уроки красоты, морали и нравственности. А чем они богаче, тем успешнее идет развитие духовного мира детей…”(Б. М. Теплов) </vt:lpstr>
      <vt:lpstr>Содержание работы с детьми  по театрализованной деятельности</vt:lpstr>
      <vt:lpstr>Выставка книг со сказками</vt:lpstr>
      <vt:lpstr>Слайд 6</vt:lpstr>
      <vt:lpstr>Виды театров</vt:lpstr>
      <vt:lpstr>Слайд 8</vt:lpstr>
      <vt:lpstr>Маски для театральных постановок</vt:lpstr>
      <vt:lpstr>Кукольный театр «Би-ба-бо»</vt:lpstr>
      <vt:lpstr>Выступление театрального кружка из 3 школы</vt:lpstr>
      <vt:lpstr>Инсценировка сказки «Золушка»</vt:lpstr>
      <vt:lpstr>Просмотр театральных представлений</vt:lpstr>
      <vt:lpstr>Слайд 14</vt:lpstr>
      <vt:lpstr>Занимаясь с детьми театром, я ставлю перед собой цель – сделать жизнь наших детей интересной и содержательной, наполнить ее яркими впечатлениями, интересными делами, радостью творчества. Стремлюсь к тому, чтобы навыки, полученные в театрализованной деятельности, дети смогли использовать в повседневной жизни.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ASUS</cp:lastModifiedBy>
  <cp:revision>39</cp:revision>
  <dcterms:created xsi:type="dcterms:W3CDTF">2015-04-22T16:04:46Z</dcterms:created>
  <dcterms:modified xsi:type="dcterms:W3CDTF">2016-02-07T12:04:53Z</dcterms:modified>
</cp:coreProperties>
</file>