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4" r:id="rId5"/>
    <p:sldId id="266" r:id="rId6"/>
    <p:sldId id="268" r:id="rId7"/>
    <p:sldId id="269" r:id="rId8"/>
    <p:sldId id="270" r:id="rId9"/>
    <p:sldId id="271" r:id="rId10"/>
    <p:sldId id="261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17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77035-03F8-400C-9D23-D20C7C99773A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1C39-E666-4005-83B6-CCE72D668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1385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77035-03F8-400C-9D23-D20C7C99773A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1C39-E666-4005-83B6-CCE72D668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5886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77035-03F8-400C-9D23-D20C7C99773A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1C39-E666-4005-83B6-CCE72D668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2688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77035-03F8-400C-9D23-D20C7C99773A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1C39-E666-4005-83B6-CCE72D668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0006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77035-03F8-400C-9D23-D20C7C99773A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1C39-E666-4005-83B6-CCE72D668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0812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77035-03F8-400C-9D23-D20C7C99773A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1C39-E666-4005-83B6-CCE72D668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630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77035-03F8-400C-9D23-D20C7C99773A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1C39-E666-4005-83B6-CCE72D668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6768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77035-03F8-400C-9D23-D20C7C99773A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1C39-E666-4005-83B6-CCE72D668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11009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77035-03F8-400C-9D23-D20C7C99773A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1C39-E666-4005-83B6-CCE72D668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75765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77035-03F8-400C-9D23-D20C7C99773A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1C39-E666-4005-83B6-CCE72D668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7211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77035-03F8-400C-9D23-D20C7C99773A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1C39-E666-4005-83B6-CCE72D668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8987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77035-03F8-400C-9D23-D20C7C99773A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11C39-E666-4005-83B6-CCE72D668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694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4.mp3"/><Relationship Id="rId6" Type="http://schemas.openxmlformats.org/officeDocument/2006/relationships/image" Target="../media/image6.png"/><Relationship Id="rId5" Type="http://schemas.microsoft.com/office/2007/relationships/media" Target="../media/media4.mp3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5.mp3"/><Relationship Id="rId6" Type="http://schemas.openxmlformats.org/officeDocument/2006/relationships/image" Target="../media/image7.jpeg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05" y="0"/>
            <a:ext cx="9372533" cy="70294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3168352"/>
          </a:xfrm>
        </p:spPr>
        <p:txBody>
          <a:bodyPr>
            <a:normAutofit fontScale="92500" lnSpcReduction="20000"/>
          </a:bodyPr>
          <a:lstStyle/>
          <a:p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8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Домашние животные</a:t>
            </a:r>
            <a:endParaRPr lang="ru-RU" sz="8800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0037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" y="34814"/>
            <a:ext cx="9097580" cy="6823185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3643064" cy="234622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75" y="3789040"/>
            <a:ext cx="3220665" cy="239586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68760"/>
            <a:ext cx="3312368" cy="23042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4" y="3789040"/>
            <a:ext cx="3667018" cy="2420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92519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2206" cy="68641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1166843"/>
            <a:ext cx="792088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dirty="0" smtClean="0"/>
          </a:p>
          <a:p>
            <a:pPr algn="ctr"/>
            <a:r>
              <a:rPr lang="ru-RU" sz="2000" dirty="0" smtClean="0"/>
              <a:t>Послушайте</a:t>
            </a:r>
            <a:r>
              <a:rPr lang="ru-RU" sz="2000" dirty="0"/>
              <a:t>, какое хорошее стихотворение написал про них поэт Роман </a:t>
            </a:r>
            <a:r>
              <a:rPr lang="ru-RU" sz="2000" dirty="0" err="1"/>
              <a:t>Сеф</a:t>
            </a:r>
            <a:r>
              <a:rPr lang="ru-RU" sz="2000" dirty="0"/>
              <a:t>:</a:t>
            </a:r>
          </a:p>
          <a:p>
            <a:pPr algn="ctr"/>
            <a:r>
              <a:rPr lang="ru-RU" dirty="0"/>
              <a:t>        </a:t>
            </a:r>
            <a:r>
              <a:rPr lang="ru-RU" sz="2800" dirty="0"/>
              <a:t>Эти животные дома живут,</a:t>
            </a:r>
          </a:p>
          <a:p>
            <a:pPr algn="ctr"/>
            <a:r>
              <a:rPr lang="ru-RU" sz="2800" dirty="0"/>
              <a:t>        Домашними их потому и зовут,</a:t>
            </a:r>
          </a:p>
          <a:p>
            <a:pPr algn="ctr"/>
            <a:r>
              <a:rPr lang="ru-RU" sz="2800" dirty="0"/>
              <a:t>        Мы их укрываем в тепле от мороза,</a:t>
            </a:r>
          </a:p>
          <a:p>
            <a:pPr algn="ctr"/>
            <a:r>
              <a:rPr lang="ru-RU" sz="2800" dirty="0"/>
              <a:t>        Их кормим и поим, коль надо – стрижем,</a:t>
            </a:r>
          </a:p>
          <a:p>
            <a:pPr algn="ctr"/>
            <a:r>
              <a:rPr lang="ru-RU" sz="2800" dirty="0"/>
              <a:t>        Их ласково гладим, всегда бережем,</a:t>
            </a:r>
          </a:p>
          <a:p>
            <a:pPr algn="ctr"/>
            <a:r>
              <a:rPr lang="ru-RU" sz="2800" dirty="0"/>
              <a:t>        Они к нам привязаны, очень послушны</a:t>
            </a:r>
          </a:p>
          <a:p>
            <a:pPr algn="ctr"/>
            <a:r>
              <a:rPr lang="ru-RU" sz="2800" dirty="0"/>
              <a:t>        И к голосу нашему не равнодушны.</a:t>
            </a:r>
          </a:p>
          <a:p>
            <a:pPr algn="ctr"/>
            <a:r>
              <a:rPr lang="ru-RU" sz="2800" dirty="0"/>
              <a:t>        Собаки прилежно наш дом стерегут,</a:t>
            </a:r>
          </a:p>
          <a:p>
            <a:pPr algn="ctr"/>
            <a:r>
              <a:rPr lang="ru-RU" sz="2800" dirty="0"/>
              <a:t>        Все кошки, конечно, при доме живут</a:t>
            </a:r>
          </a:p>
          <a:p>
            <a:pPr algn="ctr"/>
            <a:r>
              <a:rPr lang="ru-RU" sz="2800" dirty="0"/>
              <a:t>        И нашу еду от мышей стерегут.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Сегодня  мы с вами вспомнили наших любимцев. Давайте вспомним, кто они</a:t>
            </a:r>
            <a:r>
              <a:rPr lang="ru-RU" sz="2800" dirty="0" smtClean="0"/>
              <a:t>?</a:t>
            </a:r>
            <a:br>
              <a:rPr lang="ru-RU" sz="2800" dirty="0" smtClean="0"/>
            </a:br>
            <a:r>
              <a:rPr lang="ru-RU" sz="2800" dirty="0"/>
              <a:t> </a:t>
            </a:r>
            <a:r>
              <a:rPr lang="ru-RU" sz="2800" i="1" dirty="0"/>
              <a:t>(Домашние </a:t>
            </a:r>
            <a:r>
              <a:rPr lang="ru-RU" sz="2800" i="1" dirty="0" smtClean="0"/>
              <a:t>животные</a:t>
            </a:r>
            <a:r>
              <a:rPr lang="en-US" sz="2800" i="1" dirty="0" smtClean="0"/>
              <a:t>).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892209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66"/>
            <a:ext cx="9105112" cy="682883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 smtClean="0"/>
              <a:t>Спасибо за внимание.</a:t>
            </a:r>
            <a:endParaRPr lang="ru-RU" sz="9600" dirty="0"/>
          </a:p>
        </p:txBody>
      </p:sp>
    </p:spTree>
    <p:extLst>
      <p:ext uri="{BB962C8B-B14F-4D97-AF65-F5344CB8AC3E}">
        <p14:creationId xmlns="" xmlns:p14="http://schemas.microsoft.com/office/powerpoint/2010/main" val="1033922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683568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Красная Е.В.</a:t>
            </a:r>
            <a:br>
              <a:rPr lang="ru-RU" dirty="0" smtClean="0"/>
            </a:br>
            <a:r>
              <a:rPr lang="ru-RU" dirty="0" smtClean="0"/>
              <a:t>Воспитатель ГБДОУ № 104 Невского района Санкт-Петербурга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1147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04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    </a:t>
            </a:r>
            <a:r>
              <a:rPr lang="ru-RU" sz="2800" dirty="0" smtClean="0"/>
              <a:t>Ест траву, жуёт, молчит,</a:t>
            </a:r>
            <a:br>
              <a:rPr lang="ru-RU" sz="2800" dirty="0" smtClean="0"/>
            </a:br>
            <a:r>
              <a:rPr lang="ru-RU" sz="2800" dirty="0" smtClean="0"/>
              <a:t>     А потом полдня мычит:</a:t>
            </a:r>
            <a:br>
              <a:rPr lang="ru-RU" sz="2800" dirty="0" smtClean="0"/>
            </a:br>
            <a:r>
              <a:rPr lang="ru-RU" sz="2800" dirty="0" smtClean="0"/>
              <a:t>  Мне погладите бока –</a:t>
            </a:r>
            <a:br>
              <a:rPr lang="ru-RU" sz="2800" dirty="0" smtClean="0"/>
            </a:br>
            <a:r>
              <a:rPr lang="ru-RU" sz="2800" dirty="0" smtClean="0"/>
              <a:t>Дам парного молока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74" y="2780928"/>
            <a:ext cx="4883051" cy="33602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758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6927"/>
            <a:ext cx="9134764" cy="6851073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467544" y="2060848"/>
            <a:ext cx="4104456" cy="4065315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Это кто?</a:t>
            </a:r>
          </a:p>
          <a:p>
            <a:pPr marL="0" indent="0" algn="ctr">
              <a:buNone/>
            </a:pPr>
            <a:r>
              <a:rPr lang="ru-RU" sz="3200" dirty="0" smtClean="0"/>
              <a:t> Бородка, рожки.</a:t>
            </a:r>
            <a:br>
              <a:rPr lang="ru-RU" sz="3200" dirty="0" smtClean="0"/>
            </a:br>
            <a:r>
              <a:rPr lang="ru-RU" sz="3200" dirty="0" smtClean="0"/>
              <a:t>У неё в копытцах ножки.</a:t>
            </a:r>
            <a:br>
              <a:rPr lang="ru-RU" sz="3200" dirty="0" smtClean="0"/>
            </a:br>
            <a:r>
              <a:rPr lang="ru-RU" sz="3200" dirty="0" smtClean="0"/>
              <a:t>Даёт великолепное</a:t>
            </a:r>
            <a:br>
              <a:rPr lang="ru-RU" sz="3200" dirty="0" smtClean="0"/>
            </a:br>
            <a:r>
              <a:rPr lang="ru-RU" sz="3200" dirty="0" smtClean="0"/>
              <a:t>Молочко целебное.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47888"/>
            <a:ext cx="4176464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9411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9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" y="-12220"/>
            <a:ext cx="9144000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5148064" y="1772816"/>
            <a:ext cx="3462536" cy="4309939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Мила, добродушна,</a:t>
            </a:r>
          </a:p>
          <a:p>
            <a:pPr marL="0" indent="0" algn="ctr">
              <a:buNone/>
            </a:pPr>
            <a:r>
              <a:rPr lang="ru-RU" sz="3600" dirty="0" smtClean="0"/>
              <a:t>Нос пятачком,</a:t>
            </a:r>
            <a:br>
              <a:rPr lang="ru-RU" sz="3600" dirty="0" smtClean="0"/>
            </a:br>
            <a:r>
              <a:rPr lang="ru-RU" sz="3600" dirty="0" smtClean="0"/>
              <a:t>В луже лежит,</a:t>
            </a:r>
          </a:p>
          <a:p>
            <a:pPr marL="0" indent="0" algn="ctr">
              <a:buNone/>
            </a:pPr>
            <a:r>
              <a:rPr lang="ru-RU" sz="3600" dirty="0" smtClean="0"/>
              <a:t>Торчит хвостик крючком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4552131" cy="34559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4342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9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395536" y="1600200"/>
            <a:ext cx="381642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Машет радостно хвостом,</a:t>
            </a:r>
            <a:br>
              <a:rPr lang="ru-RU" sz="3200" dirty="0" smtClean="0"/>
            </a:br>
            <a:r>
              <a:rPr lang="ru-RU" sz="3200" dirty="0" smtClean="0"/>
              <a:t>Когда идёт хозяин в дом.</a:t>
            </a:r>
            <a:br>
              <a:rPr lang="ru-RU" sz="3200" dirty="0" smtClean="0"/>
            </a:br>
            <a:r>
              <a:rPr lang="ru-RU" sz="3200" dirty="0" smtClean="0"/>
              <a:t>У неё удел таков - </a:t>
            </a:r>
            <a:br>
              <a:rPr lang="ru-RU" sz="3200" dirty="0" smtClean="0"/>
            </a:br>
            <a:r>
              <a:rPr lang="ru-RU" sz="3200" dirty="0" smtClean="0"/>
              <a:t>Дом хранить от чужаков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673225"/>
            <a:ext cx="4176464" cy="3744913"/>
          </a:xfrm>
          <a:prstGeom prst="rect">
            <a:avLst/>
          </a:prstGeom>
        </p:spPr>
      </p:pic>
      <p:pic>
        <p:nvPicPr>
          <p:cNvPr id="3" name="sobachij laj 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88424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76752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oshka myaukanie (1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6"/>
            <a:ext cx="9127232" cy="6845424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sz="half" idx="4294967295"/>
          </p:nvPr>
        </p:nvSpPr>
        <p:spPr>
          <a:xfrm>
            <a:off x="5220072" y="1844675"/>
            <a:ext cx="3600400" cy="4238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В нашем доме кто живет?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Молоко из миски пьет.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По ночам мышей гоняет.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Днем на лавке отдыхает.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4294967295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113"/>
            <a:ext cx="4896544" cy="4105275"/>
          </a:xfrm>
        </p:spPr>
      </p:pic>
    </p:spTree>
    <p:extLst>
      <p:ext uri="{BB962C8B-B14F-4D97-AF65-F5344CB8AC3E}">
        <p14:creationId xmlns="" xmlns:p14="http://schemas.microsoft.com/office/powerpoint/2010/main" val="148093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19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3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3" y="23695"/>
            <a:ext cx="9112407" cy="683430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44008" y="1700808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dirty="0"/>
              <a:t>Даёт нам шерсть, чтоб мы оделись,</a:t>
            </a:r>
            <a:br>
              <a:rPr lang="ru-RU" sz="3200" dirty="0"/>
            </a:br>
            <a:r>
              <a:rPr lang="ru-RU" sz="3200" dirty="0"/>
              <a:t>В одежде шерстяной согрелись.</a:t>
            </a:r>
            <a:br>
              <a:rPr lang="ru-RU" sz="3200" dirty="0"/>
            </a:br>
            <a:r>
              <a:rPr lang="ru-RU" sz="3200" dirty="0"/>
              <a:t>В отаре на лугу пасётся.</a:t>
            </a:r>
            <a:br>
              <a:rPr lang="ru-RU" sz="3200" dirty="0"/>
            </a:br>
            <a:r>
              <a:rPr lang="ru-RU" sz="3200" dirty="0"/>
              <a:t>Как то животное зовётся? 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4269085" cy="4076690"/>
          </a:xfrm>
        </p:spPr>
      </p:pic>
    </p:spTree>
    <p:extLst>
      <p:ext uri="{BB962C8B-B14F-4D97-AF65-F5344CB8AC3E}">
        <p14:creationId xmlns="" xmlns:p14="http://schemas.microsoft.com/office/powerpoint/2010/main" val="4146105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9" y="0"/>
            <a:ext cx="9372533" cy="70294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Дидактическая игра «Угадай, кто лишний?» 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3096344" cy="262897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21088"/>
            <a:ext cx="3240360" cy="213235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3600400" cy="25919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49080"/>
            <a:ext cx="3600400" cy="223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1158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1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" y="1456"/>
            <a:ext cx="9142057" cy="6856543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19709" y="33265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Дидактическая игра «Как называются детеныши </a:t>
            </a:r>
            <a:r>
              <a:rPr lang="ru-RU" i="1" dirty="0" smtClean="0"/>
              <a:t>домашних</a:t>
            </a:r>
            <a:br>
              <a:rPr lang="ru-RU" i="1" dirty="0" smtClean="0"/>
            </a:br>
            <a:r>
              <a:rPr lang="ru-RU" i="1" dirty="0" smtClean="0"/>
              <a:t>животных</a:t>
            </a:r>
            <a:r>
              <a:rPr lang="ru-RU" i="1" dirty="0"/>
              <a:t>?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2736304" cy="2808312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16832"/>
            <a:ext cx="2669282" cy="2743312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77072"/>
            <a:ext cx="3528392" cy="23582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6940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1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71</Words>
  <Application>Microsoft Office PowerPoint</Application>
  <PresentationFormat>Экран (4:3)</PresentationFormat>
  <Paragraphs>30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</vt:lpstr>
      <vt:lpstr>         Ест траву, жуёт, молчит,      А потом полдня мычит:   Мне погладите бока – Дам парного молока </vt:lpstr>
      <vt:lpstr>Слайд 3</vt:lpstr>
      <vt:lpstr>Слайд 4</vt:lpstr>
      <vt:lpstr>Слайд 5</vt:lpstr>
      <vt:lpstr>Слайд 6</vt:lpstr>
      <vt:lpstr>Слайд 7</vt:lpstr>
      <vt:lpstr>Дидактическая игра «Угадай, кто лишний?» </vt:lpstr>
      <vt:lpstr>Дидактическая игра «Как называются детеныши домашних животных?</vt:lpstr>
      <vt:lpstr>Слайд 10</vt:lpstr>
      <vt:lpstr>Сегодня  мы с вами вспомнили наших любимцев. Давайте вспомним, кто они?  (Домашние животные).</vt:lpstr>
      <vt:lpstr>Слайд 12</vt:lpstr>
      <vt:lpstr>Красная Е.В. Воспитатель ГБДОУ № 104 Невского района Санкт-Петербурга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Ирина</dc:creator>
  <cp:lastModifiedBy>виталик</cp:lastModifiedBy>
  <cp:revision>23</cp:revision>
  <dcterms:created xsi:type="dcterms:W3CDTF">2014-01-12T10:40:56Z</dcterms:created>
  <dcterms:modified xsi:type="dcterms:W3CDTF">2016-01-22T11:58:56Z</dcterms:modified>
</cp:coreProperties>
</file>