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6" r:id="rId3"/>
    <p:sldId id="262" r:id="rId4"/>
    <p:sldId id="263" r:id="rId5"/>
    <p:sldId id="264" r:id="rId6"/>
    <p:sldId id="265" r:id="rId7"/>
    <p:sldId id="268" r:id="rId8"/>
    <p:sldId id="269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B87C25-8249-4B36-9076-87D1B77DC76A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C02A3BA-1AEA-48DE-BDF7-C8C675FDA6FE}">
      <dgm:prSet phldrT="[Текст]" custT="1"/>
      <dgm:spPr/>
      <dgm:t>
        <a:bodyPr/>
        <a:lstStyle/>
        <a:p>
          <a:r>
            <a:rPr lang="ru-RU" sz="1800" dirty="0" smtClean="0"/>
            <a:t>Анкетирование</a:t>
          </a:r>
          <a:endParaRPr lang="ru-RU" sz="1800" dirty="0"/>
        </a:p>
      </dgm:t>
    </dgm:pt>
    <dgm:pt modelId="{C6A6AECB-9E79-463E-B8F6-3124CE0A77B7}" type="parTrans" cxnId="{B8889003-406B-4DB9-93FA-7EE3E8E36625}">
      <dgm:prSet/>
      <dgm:spPr/>
      <dgm:t>
        <a:bodyPr/>
        <a:lstStyle/>
        <a:p>
          <a:endParaRPr lang="ru-RU"/>
        </a:p>
      </dgm:t>
    </dgm:pt>
    <dgm:pt modelId="{D8163847-6903-4158-96D7-78A984F9BEB1}" type="sibTrans" cxnId="{B8889003-406B-4DB9-93FA-7EE3E8E36625}">
      <dgm:prSet/>
      <dgm:spPr/>
      <dgm:t>
        <a:bodyPr/>
        <a:lstStyle/>
        <a:p>
          <a:endParaRPr lang="ru-RU"/>
        </a:p>
      </dgm:t>
    </dgm:pt>
    <dgm:pt modelId="{34144474-1B97-4F61-9F97-EE368D8589A9}">
      <dgm:prSet phldrT="[Текст]" custT="1"/>
      <dgm:spPr/>
      <dgm:t>
        <a:bodyPr/>
        <a:lstStyle/>
        <a:p>
          <a:r>
            <a:rPr lang="ru-RU" sz="1800" dirty="0" smtClean="0"/>
            <a:t>Консультации («Как помочь ребёнку в сенсорном развитии»)</a:t>
          </a:r>
          <a:endParaRPr lang="ru-RU" sz="1800" dirty="0"/>
        </a:p>
      </dgm:t>
    </dgm:pt>
    <dgm:pt modelId="{B65225CF-914A-4B2E-8AC2-DBC11E1FBBF2}" type="parTrans" cxnId="{A6813524-F5EF-4A0D-93EA-66F08953C83A}">
      <dgm:prSet/>
      <dgm:spPr/>
      <dgm:t>
        <a:bodyPr/>
        <a:lstStyle/>
        <a:p>
          <a:endParaRPr lang="ru-RU"/>
        </a:p>
      </dgm:t>
    </dgm:pt>
    <dgm:pt modelId="{D6CC555F-5015-43B8-8B99-395C9CF8CB76}" type="sibTrans" cxnId="{A6813524-F5EF-4A0D-93EA-66F08953C83A}">
      <dgm:prSet/>
      <dgm:spPr/>
      <dgm:t>
        <a:bodyPr/>
        <a:lstStyle/>
        <a:p>
          <a:endParaRPr lang="ru-RU"/>
        </a:p>
      </dgm:t>
    </dgm:pt>
    <dgm:pt modelId="{84FCEA12-0EB8-445B-8B8B-27EDF34F988B}">
      <dgm:prSet phldrT="[Текст]" custT="1"/>
      <dgm:spPr/>
      <dgm:t>
        <a:bodyPr/>
        <a:lstStyle/>
        <a:p>
          <a:r>
            <a:rPr lang="ru-RU" sz="1800" dirty="0" smtClean="0"/>
            <a:t>Индивидуальные беседы</a:t>
          </a:r>
          <a:endParaRPr lang="ru-RU" sz="1800" dirty="0"/>
        </a:p>
      </dgm:t>
    </dgm:pt>
    <dgm:pt modelId="{09264857-DC91-4D67-963C-B0006C733257}" type="parTrans" cxnId="{96B54F28-D0EE-4F7D-B014-FD296A40134F}">
      <dgm:prSet/>
      <dgm:spPr/>
      <dgm:t>
        <a:bodyPr/>
        <a:lstStyle/>
        <a:p>
          <a:endParaRPr lang="ru-RU"/>
        </a:p>
      </dgm:t>
    </dgm:pt>
    <dgm:pt modelId="{DA99E8C3-FD70-4702-B4C2-D5A744BF9917}" type="sibTrans" cxnId="{96B54F28-D0EE-4F7D-B014-FD296A40134F}">
      <dgm:prSet/>
      <dgm:spPr/>
      <dgm:t>
        <a:bodyPr/>
        <a:lstStyle/>
        <a:p>
          <a:endParaRPr lang="ru-RU"/>
        </a:p>
      </dgm:t>
    </dgm:pt>
    <dgm:pt modelId="{7BAD9D3F-B7C6-4D8E-8343-7B119995CE8A}">
      <dgm:prSet custT="1"/>
      <dgm:spPr/>
      <dgm:t>
        <a:bodyPr/>
        <a:lstStyle/>
        <a:p>
          <a:r>
            <a:rPr lang="ru-RU" sz="1800" dirty="0" smtClean="0"/>
            <a:t>Родительское собрание («Сенсорное развитие детей младшего дошкольного возраста»</a:t>
          </a:r>
          <a:endParaRPr lang="ru-RU" sz="1800" dirty="0"/>
        </a:p>
      </dgm:t>
    </dgm:pt>
    <dgm:pt modelId="{91235563-FC5C-44D8-AE30-98E36B4B7478}" type="parTrans" cxnId="{F5BA0C63-09CE-4AA1-941B-C551CE95198B}">
      <dgm:prSet/>
      <dgm:spPr/>
      <dgm:t>
        <a:bodyPr/>
        <a:lstStyle/>
        <a:p>
          <a:endParaRPr lang="ru-RU"/>
        </a:p>
      </dgm:t>
    </dgm:pt>
    <dgm:pt modelId="{07E9C9AC-5F39-4833-AF17-4BD75B0DF57F}" type="sibTrans" cxnId="{F5BA0C63-09CE-4AA1-941B-C551CE95198B}">
      <dgm:prSet/>
      <dgm:spPr/>
      <dgm:t>
        <a:bodyPr/>
        <a:lstStyle/>
        <a:p>
          <a:endParaRPr lang="ru-RU"/>
        </a:p>
      </dgm:t>
    </dgm:pt>
    <dgm:pt modelId="{42AFFE33-DE40-41F9-8D69-F7B80D47198A}">
      <dgm:prSet custT="1"/>
      <dgm:spPr/>
      <dgm:t>
        <a:bodyPr/>
        <a:lstStyle/>
        <a:p>
          <a:r>
            <a:rPr lang="ru-RU" sz="1800" dirty="0" smtClean="0"/>
            <a:t>Выставка дидактических игр и игрушек, способствующих закреплению сенсорных эталонов</a:t>
          </a:r>
          <a:endParaRPr lang="ru-RU" sz="1800" dirty="0"/>
        </a:p>
      </dgm:t>
    </dgm:pt>
    <dgm:pt modelId="{90975F15-758A-4F10-821A-39511AAC4D67}" type="parTrans" cxnId="{524A3D0E-317C-4B60-81C8-2E0782605D0D}">
      <dgm:prSet/>
      <dgm:spPr/>
      <dgm:t>
        <a:bodyPr/>
        <a:lstStyle/>
        <a:p>
          <a:endParaRPr lang="ru-RU"/>
        </a:p>
      </dgm:t>
    </dgm:pt>
    <dgm:pt modelId="{A3B10798-12DD-42FB-8A8D-BDAD6C98B60B}" type="sibTrans" cxnId="{524A3D0E-317C-4B60-81C8-2E0782605D0D}">
      <dgm:prSet/>
      <dgm:spPr/>
      <dgm:t>
        <a:bodyPr/>
        <a:lstStyle/>
        <a:p>
          <a:endParaRPr lang="ru-RU"/>
        </a:p>
      </dgm:t>
    </dgm:pt>
    <dgm:pt modelId="{5E0AE0AC-60A9-412A-AAE0-D7B51272F7BB}">
      <dgm:prSet custT="1"/>
      <dgm:spPr/>
      <dgm:t>
        <a:bodyPr/>
        <a:lstStyle/>
        <a:p>
          <a:r>
            <a:rPr lang="ru-RU" sz="1800" dirty="0" smtClean="0"/>
            <a:t>Папки – передвижки («Семь типов развивающих игр», «С чего начинается обучение ребёнка цветам?)</a:t>
          </a:r>
          <a:endParaRPr lang="ru-RU" sz="1800" dirty="0"/>
        </a:p>
      </dgm:t>
    </dgm:pt>
    <dgm:pt modelId="{B8172593-DCA6-436D-8CDF-AB66F9AB9575}" type="parTrans" cxnId="{66B3D902-95EF-410A-96FA-78A95A740272}">
      <dgm:prSet/>
      <dgm:spPr/>
      <dgm:t>
        <a:bodyPr/>
        <a:lstStyle/>
        <a:p>
          <a:endParaRPr lang="ru-RU"/>
        </a:p>
      </dgm:t>
    </dgm:pt>
    <dgm:pt modelId="{9BA62CF4-2DA1-4A03-9F01-2D17628990C0}" type="sibTrans" cxnId="{66B3D902-95EF-410A-96FA-78A95A740272}">
      <dgm:prSet/>
      <dgm:spPr/>
      <dgm:t>
        <a:bodyPr/>
        <a:lstStyle/>
        <a:p>
          <a:endParaRPr lang="ru-RU"/>
        </a:p>
      </dgm:t>
    </dgm:pt>
    <dgm:pt modelId="{ECBA36A7-A34A-450B-80FF-830410FD1D0E}" type="pres">
      <dgm:prSet presAssocID="{FEB87C25-8249-4B36-9076-87D1B77DC7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D32301-0064-49B9-86CE-CB0DD507A7E9}" type="pres">
      <dgm:prSet presAssocID="{EC02A3BA-1AEA-48DE-BDF7-C8C675FDA6FE}" presName="parentLin" presStyleCnt="0"/>
      <dgm:spPr/>
    </dgm:pt>
    <dgm:pt modelId="{43E8201F-71D0-43C9-9F38-9C6952BB1D71}" type="pres">
      <dgm:prSet presAssocID="{EC02A3BA-1AEA-48DE-BDF7-C8C675FDA6FE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3559ABD9-67B4-4753-8D6F-58E0685FD56B}" type="pres">
      <dgm:prSet presAssocID="{EC02A3BA-1AEA-48DE-BDF7-C8C675FDA6FE}" presName="parentText" presStyleLbl="node1" presStyleIdx="0" presStyleCnt="6" custScaleX="113488" custScaleY="1395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B6546D-0A91-48B9-A1C4-478C191A9BEF}" type="pres">
      <dgm:prSet presAssocID="{EC02A3BA-1AEA-48DE-BDF7-C8C675FDA6FE}" presName="negativeSpace" presStyleCnt="0"/>
      <dgm:spPr/>
    </dgm:pt>
    <dgm:pt modelId="{A94CBD5E-0667-46E4-9C46-21FEE1332F27}" type="pres">
      <dgm:prSet presAssocID="{EC02A3BA-1AEA-48DE-BDF7-C8C675FDA6FE}" presName="childText" presStyleLbl="conFgAcc1" presStyleIdx="0" presStyleCnt="6">
        <dgm:presLayoutVars>
          <dgm:bulletEnabled val="1"/>
        </dgm:presLayoutVars>
      </dgm:prSet>
      <dgm:spPr/>
    </dgm:pt>
    <dgm:pt modelId="{D31E53E2-554B-487F-81D5-20073A32C84E}" type="pres">
      <dgm:prSet presAssocID="{D8163847-6903-4158-96D7-78A984F9BEB1}" presName="spaceBetweenRectangles" presStyleCnt="0"/>
      <dgm:spPr/>
    </dgm:pt>
    <dgm:pt modelId="{84C06937-7BAA-4A61-AB03-59B2A588C850}" type="pres">
      <dgm:prSet presAssocID="{34144474-1B97-4F61-9F97-EE368D8589A9}" presName="parentLin" presStyleCnt="0"/>
      <dgm:spPr/>
    </dgm:pt>
    <dgm:pt modelId="{F8407432-2155-4960-85AC-09139F0B9385}" type="pres">
      <dgm:prSet presAssocID="{34144474-1B97-4F61-9F97-EE368D8589A9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79240082-90EF-401F-B6EE-8178CA7A58CC}" type="pres">
      <dgm:prSet presAssocID="{34144474-1B97-4F61-9F97-EE368D8589A9}" presName="parentText" presStyleLbl="node1" presStyleIdx="1" presStyleCnt="6" custScaleX="113488" custScaleY="1616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7D6715-B973-4AA2-8885-DF6B25304DE9}" type="pres">
      <dgm:prSet presAssocID="{34144474-1B97-4F61-9F97-EE368D8589A9}" presName="negativeSpace" presStyleCnt="0"/>
      <dgm:spPr/>
    </dgm:pt>
    <dgm:pt modelId="{259A9246-4B64-45E3-8829-D5AE048E7B5D}" type="pres">
      <dgm:prSet presAssocID="{34144474-1B97-4F61-9F97-EE368D8589A9}" presName="childText" presStyleLbl="conFgAcc1" presStyleIdx="1" presStyleCnt="6">
        <dgm:presLayoutVars>
          <dgm:bulletEnabled val="1"/>
        </dgm:presLayoutVars>
      </dgm:prSet>
      <dgm:spPr/>
    </dgm:pt>
    <dgm:pt modelId="{CCE862C1-AE4F-49DB-B842-63919DFE470D}" type="pres">
      <dgm:prSet presAssocID="{D6CC555F-5015-43B8-8B99-395C9CF8CB76}" presName="spaceBetweenRectangles" presStyleCnt="0"/>
      <dgm:spPr/>
    </dgm:pt>
    <dgm:pt modelId="{9DFABB07-7EFB-466E-AE4E-3D22F5E8E72A}" type="pres">
      <dgm:prSet presAssocID="{5E0AE0AC-60A9-412A-AAE0-D7B51272F7BB}" presName="parentLin" presStyleCnt="0"/>
      <dgm:spPr/>
    </dgm:pt>
    <dgm:pt modelId="{C3D04227-A8EC-4505-9E0B-A644790B7FAD}" type="pres">
      <dgm:prSet presAssocID="{5E0AE0AC-60A9-412A-AAE0-D7B51272F7BB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EB2D12D4-A34D-4488-AF02-305238097331}" type="pres">
      <dgm:prSet presAssocID="{5E0AE0AC-60A9-412A-AAE0-D7B51272F7BB}" presName="parentText" presStyleLbl="node1" presStyleIdx="2" presStyleCnt="6" custScaleX="114210" custScaleY="1893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C12A11-C9F6-4424-AF54-0023A671892B}" type="pres">
      <dgm:prSet presAssocID="{5E0AE0AC-60A9-412A-AAE0-D7B51272F7BB}" presName="negativeSpace" presStyleCnt="0"/>
      <dgm:spPr/>
    </dgm:pt>
    <dgm:pt modelId="{16DD44CE-8081-492B-9CDB-813CE5E1422E}" type="pres">
      <dgm:prSet presAssocID="{5E0AE0AC-60A9-412A-AAE0-D7B51272F7BB}" presName="childText" presStyleLbl="conFgAcc1" presStyleIdx="2" presStyleCnt="6">
        <dgm:presLayoutVars>
          <dgm:bulletEnabled val="1"/>
        </dgm:presLayoutVars>
      </dgm:prSet>
      <dgm:spPr/>
    </dgm:pt>
    <dgm:pt modelId="{2987BB42-AF55-4C28-AE73-895070700312}" type="pres">
      <dgm:prSet presAssocID="{9BA62CF4-2DA1-4A03-9F01-2D17628990C0}" presName="spaceBetweenRectangles" presStyleCnt="0"/>
      <dgm:spPr/>
    </dgm:pt>
    <dgm:pt modelId="{78EE9D3E-D13E-4DEF-B80E-BE848559A376}" type="pres">
      <dgm:prSet presAssocID="{84FCEA12-0EB8-445B-8B8B-27EDF34F988B}" presName="parentLin" presStyleCnt="0"/>
      <dgm:spPr/>
    </dgm:pt>
    <dgm:pt modelId="{E4E102F4-DE80-42E0-9220-773799A72CBF}" type="pres">
      <dgm:prSet presAssocID="{84FCEA12-0EB8-445B-8B8B-27EDF34F988B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2A5493D1-5F34-4CDD-A910-0BBE00EA3481}" type="pres">
      <dgm:prSet presAssocID="{84FCEA12-0EB8-445B-8B8B-27EDF34F988B}" presName="parentText" presStyleLbl="node1" presStyleIdx="3" presStyleCnt="6" custScaleX="113488" custScaleY="1606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DAD082-5845-4684-9626-21A40D6EA384}" type="pres">
      <dgm:prSet presAssocID="{84FCEA12-0EB8-445B-8B8B-27EDF34F988B}" presName="negativeSpace" presStyleCnt="0"/>
      <dgm:spPr/>
    </dgm:pt>
    <dgm:pt modelId="{26D1E9EB-3F17-4BF4-98E7-F141022D00DC}" type="pres">
      <dgm:prSet presAssocID="{84FCEA12-0EB8-445B-8B8B-27EDF34F988B}" presName="childText" presStyleLbl="conFgAcc1" presStyleIdx="3" presStyleCnt="6">
        <dgm:presLayoutVars>
          <dgm:bulletEnabled val="1"/>
        </dgm:presLayoutVars>
      </dgm:prSet>
      <dgm:spPr/>
    </dgm:pt>
    <dgm:pt modelId="{FD7822E4-D9C9-4CE3-BF92-9DE057212BB1}" type="pres">
      <dgm:prSet presAssocID="{DA99E8C3-FD70-4702-B4C2-D5A744BF9917}" presName="spaceBetweenRectangles" presStyleCnt="0"/>
      <dgm:spPr/>
    </dgm:pt>
    <dgm:pt modelId="{D0E1EDDA-0069-491F-8554-0FF8B2BC88E1}" type="pres">
      <dgm:prSet presAssocID="{7BAD9D3F-B7C6-4D8E-8343-7B119995CE8A}" presName="parentLin" presStyleCnt="0"/>
      <dgm:spPr/>
    </dgm:pt>
    <dgm:pt modelId="{75021A85-D6F5-4A98-819F-A328E8CAD06E}" type="pres">
      <dgm:prSet presAssocID="{7BAD9D3F-B7C6-4D8E-8343-7B119995CE8A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A50E124E-20B2-4705-956D-852FBF75E2A7}" type="pres">
      <dgm:prSet presAssocID="{7BAD9D3F-B7C6-4D8E-8343-7B119995CE8A}" presName="parentText" presStyleLbl="node1" presStyleIdx="4" presStyleCnt="6" custScaleX="114210" custScaleY="1596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D80B06-40C3-45FD-87D2-466EB7CA0CD1}" type="pres">
      <dgm:prSet presAssocID="{7BAD9D3F-B7C6-4D8E-8343-7B119995CE8A}" presName="negativeSpace" presStyleCnt="0"/>
      <dgm:spPr/>
    </dgm:pt>
    <dgm:pt modelId="{DEEF3DDE-8454-4516-A25B-0AFC34F5F9DD}" type="pres">
      <dgm:prSet presAssocID="{7BAD9D3F-B7C6-4D8E-8343-7B119995CE8A}" presName="childText" presStyleLbl="conFgAcc1" presStyleIdx="4" presStyleCnt="6">
        <dgm:presLayoutVars>
          <dgm:bulletEnabled val="1"/>
        </dgm:presLayoutVars>
      </dgm:prSet>
      <dgm:spPr/>
    </dgm:pt>
    <dgm:pt modelId="{AF746DC1-699E-4A34-9A95-EBAF509B54F8}" type="pres">
      <dgm:prSet presAssocID="{07E9C9AC-5F39-4833-AF17-4BD75B0DF57F}" presName="spaceBetweenRectangles" presStyleCnt="0"/>
      <dgm:spPr/>
    </dgm:pt>
    <dgm:pt modelId="{A4FCB0FA-CF58-4F17-BFFF-AD5A6AD7F1BB}" type="pres">
      <dgm:prSet presAssocID="{42AFFE33-DE40-41F9-8D69-F7B80D47198A}" presName="parentLin" presStyleCnt="0"/>
      <dgm:spPr/>
    </dgm:pt>
    <dgm:pt modelId="{D89C9F00-3666-4F63-93BC-39F40D0226E9}" type="pres">
      <dgm:prSet presAssocID="{42AFFE33-DE40-41F9-8D69-F7B80D47198A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78CE1EDC-BBA2-451D-B62E-25425F58A11F}" type="pres">
      <dgm:prSet presAssocID="{42AFFE33-DE40-41F9-8D69-F7B80D47198A}" presName="parentText" presStyleLbl="node1" presStyleIdx="5" presStyleCnt="6" custScaleX="113877" custScaleY="168258" custLinFactNeighborX="2330" custLinFactNeighborY="94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847E4D-1311-4F89-83D1-63DADADAC7BF}" type="pres">
      <dgm:prSet presAssocID="{42AFFE33-DE40-41F9-8D69-F7B80D47198A}" presName="negativeSpace" presStyleCnt="0"/>
      <dgm:spPr/>
    </dgm:pt>
    <dgm:pt modelId="{F0DF8C1B-FD85-468F-9C68-95E3F2E50023}" type="pres">
      <dgm:prSet presAssocID="{42AFFE33-DE40-41F9-8D69-F7B80D47198A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AC1033D3-3ECD-4C46-968B-AED19F3D527B}" type="presOf" srcId="{7BAD9D3F-B7C6-4D8E-8343-7B119995CE8A}" destId="{75021A85-D6F5-4A98-819F-A328E8CAD06E}" srcOrd="0" destOrd="0" presId="urn:microsoft.com/office/officeart/2005/8/layout/list1"/>
    <dgm:cxn modelId="{D75BBE70-4F1C-4E54-A597-8E72B9A7E2B4}" type="presOf" srcId="{EC02A3BA-1AEA-48DE-BDF7-C8C675FDA6FE}" destId="{43E8201F-71D0-43C9-9F38-9C6952BB1D71}" srcOrd="0" destOrd="0" presId="urn:microsoft.com/office/officeart/2005/8/layout/list1"/>
    <dgm:cxn modelId="{524A3D0E-317C-4B60-81C8-2E0782605D0D}" srcId="{FEB87C25-8249-4B36-9076-87D1B77DC76A}" destId="{42AFFE33-DE40-41F9-8D69-F7B80D47198A}" srcOrd="5" destOrd="0" parTransId="{90975F15-758A-4F10-821A-39511AAC4D67}" sibTransId="{A3B10798-12DD-42FB-8A8D-BDAD6C98B60B}"/>
    <dgm:cxn modelId="{B8889003-406B-4DB9-93FA-7EE3E8E36625}" srcId="{FEB87C25-8249-4B36-9076-87D1B77DC76A}" destId="{EC02A3BA-1AEA-48DE-BDF7-C8C675FDA6FE}" srcOrd="0" destOrd="0" parTransId="{C6A6AECB-9E79-463E-B8F6-3124CE0A77B7}" sibTransId="{D8163847-6903-4158-96D7-78A984F9BEB1}"/>
    <dgm:cxn modelId="{EFEBCAC8-A4DB-4378-B351-71367ACD45F3}" type="presOf" srcId="{42AFFE33-DE40-41F9-8D69-F7B80D47198A}" destId="{78CE1EDC-BBA2-451D-B62E-25425F58A11F}" srcOrd="1" destOrd="0" presId="urn:microsoft.com/office/officeart/2005/8/layout/list1"/>
    <dgm:cxn modelId="{66B3D902-95EF-410A-96FA-78A95A740272}" srcId="{FEB87C25-8249-4B36-9076-87D1B77DC76A}" destId="{5E0AE0AC-60A9-412A-AAE0-D7B51272F7BB}" srcOrd="2" destOrd="0" parTransId="{B8172593-DCA6-436D-8CDF-AB66F9AB9575}" sibTransId="{9BA62CF4-2DA1-4A03-9F01-2D17628990C0}"/>
    <dgm:cxn modelId="{D1754923-17AB-4315-B201-AE8896C2656E}" type="presOf" srcId="{5E0AE0AC-60A9-412A-AAE0-D7B51272F7BB}" destId="{EB2D12D4-A34D-4488-AF02-305238097331}" srcOrd="1" destOrd="0" presId="urn:microsoft.com/office/officeart/2005/8/layout/list1"/>
    <dgm:cxn modelId="{07A35517-EBAB-41C0-872E-D85D935883E4}" type="presOf" srcId="{42AFFE33-DE40-41F9-8D69-F7B80D47198A}" destId="{D89C9F00-3666-4F63-93BC-39F40D0226E9}" srcOrd="0" destOrd="0" presId="urn:microsoft.com/office/officeart/2005/8/layout/list1"/>
    <dgm:cxn modelId="{ECCED049-5712-4E12-BE35-74661F800A6C}" type="presOf" srcId="{84FCEA12-0EB8-445B-8B8B-27EDF34F988B}" destId="{E4E102F4-DE80-42E0-9220-773799A72CBF}" srcOrd="0" destOrd="0" presId="urn:microsoft.com/office/officeart/2005/8/layout/list1"/>
    <dgm:cxn modelId="{03B96F92-AE09-45F0-8861-F0BEF0B1FF1B}" type="presOf" srcId="{5E0AE0AC-60A9-412A-AAE0-D7B51272F7BB}" destId="{C3D04227-A8EC-4505-9E0B-A644790B7FAD}" srcOrd="0" destOrd="0" presId="urn:microsoft.com/office/officeart/2005/8/layout/list1"/>
    <dgm:cxn modelId="{96B54F28-D0EE-4F7D-B014-FD296A40134F}" srcId="{FEB87C25-8249-4B36-9076-87D1B77DC76A}" destId="{84FCEA12-0EB8-445B-8B8B-27EDF34F988B}" srcOrd="3" destOrd="0" parTransId="{09264857-DC91-4D67-963C-B0006C733257}" sibTransId="{DA99E8C3-FD70-4702-B4C2-D5A744BF9917}"/>
    <dgm:cxn modelId="{70852DA2-71B0-4DFD-8694-4078EFBEB515}" type="presOf" srcId="{7BAD9D3F-B7C6-4D8E-8343-7B119995CE8A}" destId="{A50E124E-20B2-4705-956D-852FBF75E2A7}" srcOrd="1" destOrd="0" presId="urn:microsoft.com/office/officeart/2005/8/layout/list1"/>
    <dgm:cxn modelId="{A6813524-F5EF-4A0D-93EA-66F08953C83A}" srcId="{FEB87C25-8249-4B36-9076-87D1B77DC76A}" destId="{34144474-1B97-4F61-9F97-EE368D8589A9}" srcOrd="1" destOrd="0" parTransId="{B65225CF-914A-4B2E-8AC2-DBC11E1FBBF2}" sibTransId="{D6CC555F-5015-43B8-8B99-395C9CF8CB76}"/>
    <dgm:cxn modelId="{F5BA0C63-09CE-4AA1-941B-C551CE95198B}" srcId="{FEB87C25-8249-4B36-9076-87D1B77DC76A}" destId="{7BAD9D3F-B7C6-4D8E-8343-7B119995CE8A}" srcOrd="4" destOrd="0" parTransId="{91235563-FC5C-44D8-AE30-98E36B4B7478}" sibTransId="{07E9C9AC-5F39-4833-AF17-4BD75B0DF57F}"/>
    <dgm:cxn modelId="{371CC678-63A9-4B5C-BEB5-CF427A6BBCA6}" type="presOf" srcId="{34144474-1B97-4F61-9F97-EE368D8589A9}" destId="{79240082-90EF-401F-B6EE-8178CA7A58CC}" srcOrd="1" destOrd="0" presId="urn:microsoft.com/office/officeart/2005/8/layout/list1"/>
    <dgm:cxn modelId="{053F2AB5-F6DF-49BF-9A36-12BA724DCEB9}" type="presOf" srcId="{FEB87C25-8249-4B36-9076-87D1B77DC76A}" destId="{ECBA36A7-A34A-450B-80FF-830410FD1D0E}" srcOrd="0" destOrd="0" presId="urn:microsoft.com/office/officeart/2005/8/layout/list1"/>
    <dgm:cxn modelId="{93FF5CA1-F3D3-4E02-AAAA-AC9060A88195}" type="presOf" srcId="{EC02A3BA-1AEA-48DE-BDF7-C8C675FDA6FE}" destId="{3559ABD9-67B4-4753-8D6F-58E0685FD56B}" srcOrd="1" destOrd="0" presId="urn:microsoft.com/office/officeart/2005/8/layout/list1"/>
    <dgm:cxn modelId="{086D8DA6-D6BF-435E-95B0-50876A0BCBF2}" type="presOf" srcId="{84FCEA12-0EB8-445B-8B8B-27EDF34F988B}" destId="{2A5493D1-5F34-4CDD-A910-0BBE00EA3481}" srcOrd="1" destOrd="0" presId="urn:microsoft.com/office/officeart/2005/8/layout/list1"/>
    <dgm:cxn modelId="{6819F497-B138-40F6-AED1-6C937690F233}" type="presOf" srcId="{34144474-1B97-4F61-9F97-EE368D8589A9}" destId="{F8407432-2155-4960-85AC-09139F0B9385}" srcOrd="0" destOrd="0" presId="urn:microsoft.com/office/officeart/2005/8/layout/list1"/>
    <dgm:cxn modelId="{FBED5560-C9B4-43FF-A2E4-F58D653773A7}" type="presParOf" srcId="{ECBA36A7-A34A-450B-80FF-830410FD1D0E}" destId="{5BD32301-0064-49B9-86CE-CB0DD507A7E9}" srcOrd="0" destOrd="0" presId="urn:microsoft.com/office/officeart/2005/8/layout/list1"/>
    <dgm:cxn modelId="{C9A0217A-2C94-48AB-A4B2-A53A40052BF9}" type="presParOf" srcId="{5BD32301-0064-49B9-86CE-CB0DD507A7E9}" destId="{43E8201F-71D0-43C9-9F38-9C6952BB1D71}" srcOrd="0" destOrd="0" presId="urn:microsoft.com/office/officeart/2005/8/layout/list1"/>
    <dgm:cxn modelId="{F7E8DE50-EB1F-418A-B8F2-B1FBFA736246}" type="presParOf" srcId="{5BD32301-0064-49B9-86CE-CB0DD507A7E9}" destId="{3559ABD9-67B4-4753-8D6F-58E0685FD56B}" srcOrd="1" destOrd="0" presId="urn:microsoft.com/office/officeart/2005/8/layout/list1"/>
    <dgm:cxn modelId="{3D8B7CDC-FB7B-472E-9B47-FC9F8635CA43}" type="presParOf" srcId="{ECBA36A7-A34A-450B-80FF-830410FD1D0E}" destId="{47B6546D-0A91-48B9-A1C4-478C191A9BEF}" srcOrd="1" destOrd="0" presId="urn:microsoft.com/office/officeart/2005/8/layout/list1"/>
    <dgm:cxn modelId="{3FEC6AE2-40EB-4964-9471-339741FA0A61}" type="presParOf" srcId="{ECBA36A7-A34A-450B-80FF-830410FD1D0E}" destId="{A94CBD5E-0667-46E4-9C46-21FEE1332F27}" srcOrd="2" destOrd="0" presId="urn:microsoft.com/office/officeart/2005/8/layout/list1"/>
    <dgm:cxn modelId="{86346554-79FA-43E3-B8F4-F1F83A0018FC}" type="presParOf" srcId="{ECBA36A7-A34A-450B-80FF-830410FD1D0E}" destId="{D31E53E2-554B-487F-81D5-20073A32C84E}" srcOrd="3" destOrd="0" presId="urn:microsoft.com/office/officeart/2005/8/layout/list1"/>
    <dgm:cxn modelId="{2773C4CF-2744-457C-8C98-043B5E6EE85D}" type="presParOf" srcId="{ECBA36A7-A34A-450B-80FF-830410FD1D0E}" destId="{84C06937-7BAA-4A61-AB03-59B2A588C850}" srcOrd="4" destOrd="0" presId="urn:microsoft.com/office/officeart/2005/8/layout/list1"/>
    <dgm:cxn modelId="{0F85485C-AB6C-47C1-AA79-13D3CA45FA7E}" type="presParOf" srcId="{84C06937-7BAA-4A61-AB03-59B2A588C850}" destId="{F8407432-2155-4960-85AC-09139F0B9385}" srcOrd="0" destOrd="0" presId="urn:microsoft.com/office/officeart/2005/8/layout/list1"/>
    <dgm:cxn modelId="{81C0DE8B-C423-4B67-90AB-E81AD8897A85}" type="presParOf" srcId="{84C06937-7BAA-4A61-AB03-59B2A588C850}" destId="{79240082-90EF-401F-B6EE-8178CA7A58CC}" srcOrd="1" destOrd="0" presId="urn:microsoft.com/office/officeart/2005/8/layout/list1"/>
    <dgm:cxn modelId="{736FD1BC-79B3-4AEC-B3CF-ABC24AA096FB}" type="presParOf" srcId="{ECBA36A7-A34A-450B-80FF-830410FD1D0E}" destId="{DA7D6715-B973-4AA2-8885-DF6B25304DE9}" srcOrd="5" destOrd="0" presId="urn:microsoft.com/office/officeart/2005/8/layout/list1"/>
    <dgm:cxn modelId="{3B46793F-1DB6-48EA-815F-EECFCA920EE2}" type="presParOf" srcId="{ECBA36A7-A34A-450B-80FF-830410FD1D0E}" destId="{259A9246-4B64-45E3-8829-D5AE048E7B5D}" srcOrd="6" destOrd="0" presId="urn:microsoft.com/office/officeart/2005/8/layout/list1"/>
    <dgm:cxn modelId="{4F8985EB-E88E-431F-9C95-F0EDF01B64AF}" type="presParOf" srcId="{ECBA36A7-A34A-450B-80FF-830410FD1D0E}" destId="{CCE862C1-AE4F-49DB-B842-63919DFE470D}" srcOrd="7" destOrd="0" presId="urn:microsoft.com/office/officeart/2005/8/layout/list1"/>
    <dgm:cxn modelId="{33980BC2-6073-43B4-8AE6-008D35D1EB0C}" type="presParOf" srcId="{ECBA36A7-A34A-450B-80FF-830410FD1D0E}" destId="{9DFABB07-7EFB-466E-AE4E-3D22F5E8E72A}" srcOrd="8" destOrd="0" presId="urn:microsoft.com/office/officeart/2005/8/layout/list1"/>
    <dgm:cxn modelId="{3D315CEA-AF02-4454-BC0C-8B75CBCE2BF0}" type="presParOf" srcId="{9DFABB07-7EFB-466E-AE4E-3D22F5E8E72A}" destId="{C3D04227-A8EC-4505-9E0B-A644790B7FAD}" srcOrd="0" destOrd="0" presId="urn:microsoft.com/office/officeart/2005/8/layout/list1"/>
    <dgm:cxn modelId="{14BB5819-0688-48C4-B67D-B5EF2F57AE96}" type="presParOf" srcId="{9DFABB07-7EFB-466E-AE4E-3D22F5E8E72A}" destId="{EB2D12D4-A34D-4488-AF02-305238097331}" srcOrd="1" destOrd="0" presId="urn:microsoft.com/office/officeart/2005/8/layout/list1"/>
    <dgm:cxn modelId="{12528E48-E10F-46AE-944B-F1BF60EE03E4}" type="presParOf" srcId="{ECBA36A7-A34A-450B-80FF-830410FD1D0E}" destId="{F4C12A11-C9F6-4424-AF54-0023A671892B}" srcOrd="9" destOrd="0" presId="urn:microsoft.com/office/officeart/2005/8/layout/list1"/>
    <dgm:cxn modelId="{4B909170-6BCA-4873-90FA-F927D821D7A2}" type="presParOf" srcId="{ECBA36A7-A34A-450B-80FF-830410FD1D0E}" destId="{16DD44CE-8081-492B-9CDB-813CE5E1422E}" srcOrd="10" destOrd="0" presId="urn:microsoft.com/office/officeart/2005/8/layout/list1"/>
    <dgm:cxn modelId="{78296FD5-7AD4-4862-8737-7185C7973D3E}" type="presParOf" srcId="{ECBA36A7-A34A-450B-80FF-830410FD1D0E}" destId="{2987BB42-AF55-4C28-AE73-895070700312}" srcOrd="11" destOrd="0" presId="urn:microsoft.com/office/officeart/2005/8/layout/list1"/>
    <dgm:cxn modelId="{E91121BC-3496-42C5-BB1E-C4930CB6E412}" type="presParOf" srcId="{ECBA36A7-A34A-450B-80FF-830410FD1D0E}" destId="{78EE9D3E-D13E-4DEF-B80E-BE848559A376}" srcOrd="12" destOrd="0" presId="urn:microsoft.com/office/officeart/2005/8/layout/list1"/>
    <dgm:cxn modelId="{64BDACAE-3D30-4E7A-920A-ACFAEA1CFFEA}" type="presParOf" srcId="{78EE9D3E-D13E-4DEF-B80E-BE848559A376}" destId="{E4E102F4-DE80-42E0-9220-773799A72CBF}" srcOrd="0" destOrd="0" presId="urn:microsoft.com/office/officeart/2005/8/layout/list1"/>
    <dgm:cxn modelId="{CD437F6D-93F3-4F92-A9BB-6C9FBE665339}" type="presParOf" srcId="{78EE9D3E-D13E-4DEF-B80E-BE848559A376}" destId="{2A5493D1-5F34-4CDD-A910-0BBE00EA3481}" srcOrd="1" destOrd="0" presId="urn:microsoft.com/office/officeart/2005/8/layout/list1"/>
    <dgm:cxn modelId="{D1F74EC5-3D58-4B8F-BB6D-9CA345EDBF46}" type="presParOf" srcId="{ECBA36A7-A34A-450B-80FF-830410FD1D0E}" destId="{FCDAD082-5845-4684-9626-21A40D6EA384}" srcOrd="13" destOrd="0" presId="urn:microsoft.com/office/officeart/2005/8/layout/list1"/>
    <dgm:cxn modelId="{343A2D43-98F6-4582-B8FB-B2B50B3F04F7}" type="presParOf" srcId="{ECBA36A7-A34A-450B-80FF-830410FD1D0E}" destId="{26D1E9EB-3F17-4BF4-98E7-F141022D00DC}" srcOrd="14" destOrd="0" presId="urn:microsoft.com/office/officeart/2005/8/layout/list1"/>
    <dgm:cxn modelId="{9E23207B-71AD-496F-9518-C73041234565}" type="presParOf" srcId="{ECBA36A7-A34A-450B-80FF-830410FD1D0E}" destId="{FD7822E4-D9C9-4CE3-BF92-9DE057212BB1}" srcOrd="15" destOrd="0" presId="urn:microsoft.com/office/officeart/2005/8/layout/list1"/>
    <dgm:cxn modelId="{A018744A-A485-4D5D-81AE-56BD960B1CD5}" type="presParOf" srcId="{ECBA36A7-A34A-450B-80FF-830410FD1D0E}" destId="{D0E1EDDA-0069-491F-8554-0FF8B2BC88E1}" srcOrd="16" destOrd="0" presId="urn:microsoft.com/office/officeart/2005/8/layout/list1"/>
    <dgm:cxn modelId="{6A5395F4-7726-4D94-84C8-1A3B05E067E1}" type="presParOf" srcId="{D0E1EDDA-0069-491F-8554-0FF8B2BC88E1}" destId="{75021A85-D6F5-4A98-819F-A328E8CAD06E}" srcOrd="0" destOrd="0" presId="urn:microsoft.com/office/officeart/2005/8/layout/list1"/>
    <dgm:cxn modelId="{5042C3A8-223C-45A3-8ACD-43A388168E9E}" type="presParOf" srcId="{D0E1EDDA-0069-491F-8554-0FF8B2BC88E1}" destId="{A50E124E-20B2-4705-956D-852FBF75E2A7}" srcOrd="1" destOrd="0" presId="urn:microsoft.com/office/officeart/2005/8/layout/list1"/>
    <dgm:cxn modelId="{9E17523F-EF13-4F9E-8672-1664EDCF906F}" type="presParOf" srcId="{ECBA36A7-A34A-450B-80FF-830410FD1D0E}" destId="{ECD80B06-40C3-45FD-87D2-466EB7CA0CD1}" srcOrd="17" destOrd="0" presId="urn:microsoft.com/office/officeart/2005/8/layout/list1"/>
    <dgm:cxn modelId="{BBB7F268-68ED-473F-82ED-AFC68C6A9C22}" type="presParOf" srcId="{ECBA36A7-A34A-450B-80FF-830410FD1D0E}" destId="{DEEF3DDE-8454-4516-A25B-0AFC34F5F9DD}" srcOrd="18" destOrd="0" presId="urn:microsoft.com/office/officeart/2005/8/layout/list1"/>
    <dgm:cxn modelId="{1942B37B-C183-4F09-B6CD-768CDB2B6254}" type="presParOf" srcId="{ECBA36A7-A34A-450B-80FF-830410FD1D0E}" destId="{AF746DC1-699E-4A34-9A95-EBAF509B54F8}" srcOrd="19" destOrd="0" presId="urn:microsoft.com/office/officeart/2005/8/layout/list1"/>
    <dgm:cxn modelId="{7371AA39-F872-4AA5-BB91-1238F9F7E257}" type="presParOf" srcId="{ECBA36A7-A34A-450B-80FF-830410FD1D0E}" destId="{A4FCB0FA-CF58-4F17-BFFF-AD5A6AD7F1BB}" srcOrd="20" destOrd="0" presId="urn:microsoft.com/office/officeart/2005/8/layout/list1"/>
    <dgm:cxn modelId="{541A884E-577D-4260-8C8D-A82CCE723B59}" type="presParOf" srcId="{A4FCB0FA-CF58-4F17-BFFF-AD5A6AD7F1BB}" destId="{D89C9F00-3666-4F63-93BC-39F40D0226E9}" srcOrd="0" destOrd="0" presId="urn:microsoft.com/office/officeart/2005/8/layout/list1"/>
    <dgm:cxn modelId="{F176078D-9349-4EEA-BEEF-65B7A436A50B}" type="presParOf" srcId="{A4FCB0FA-CF58-4F17-BFFF-AD5A6AD7F1BB}" destId="{78CE1EDC-BBA2-451D-B62E-25425F58A11F}" srcOrd="1" destOrd="0" presId="urn:microsoft.com/office/officeart/2005/8/layout/list1"/>
    <dgm:cxn modelId="{646C4186-38BD-4E4D-A8DD-85C24CDA5FBF}" type="presParOf" srcId="{ECBA36A7-A34A-450B-80FF-830410FD1D0E}" destId="{9A847E4D-1311-4F89-83D1-63DADADAC7BF}" srcOrd="21" destOrd="0" presId="urn:microsoft.com/office/officeart/2005/8/layout/list1"/>
    <dgm:cxn modelId="{3E204AF0-A758-4E00-ADD2-BC7FC8AA0CF4}" type="presParOf" srcId="{ECBA36A7-A34A-450B-80FF-830410FD1D0E}" destId="{F0DF8C1B-FD85-468F-9C68-95E3F2E50023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4CBD5E-0667-46E4-9C46-21FEE1332F27}">
      <dsp:nvSpPr>
        <dsp:cNvPr id="0" name=""/>
        <dsp:cNvSpPr/>
      </dsp:nvSpPr>
      <dsp:spPr>
        <a:xfrm>
          <a:off x="0" y="400818"/>
          <a:ext cx="7239000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59ABD9-67B4-4753-8D6F-58E0685FD56B}">
      <dsp:nvSpPr>
        <dsp:cNvPr id="0" name=""/>
        <dsp:cNvSpPr/>
      </dsp:nvSpPr>
      <dsp:spPr>
        <a:xfrm>
          <a:off x="361950" y="4259"/>
          <a:ext cx="5750777" cy="6179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Анкетирование</a:t>
          </a:r>
          <a:endParaRPr lang="ru-RU" sz="1800" kern="1200" dirty="0"/>
        </a:p>
      </dsp:txBody>
      <dsp:txXfrm>
        <a:off x="392116" y="34425"/>
        <a:ext cx="5690445" cy="557626"/>
      </dsp:txXfrm>
    </dsp:sp>
    <dsp:sp modelId="{259A9246-4B64-45E3-8829-D5AE048E7B5D}">
      <dsp:nvSpPr>
        <dsp:cNvPr id="0" name=""/>
        <dsp:cNvSpPr/>
      </dsp:nvSpPr>
      <dsp:spPr>
        <a:xfrm>
          <a:off x="0" y="1354124"/>
          <a:ext cx="7239000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240082-90EF-401F-B6EE-8178CA7A58CC}">
      <dsp:nvSpPr>
        <dsp:cNvPr id="0" name=""/>
        <dsp:cNvSpPr/>
      </dsp:nvSpPr>
      <dsp:spPr>
        <a:xfrm>
          <a:off x="361950" y="859818"/>
          <a:ext cx="5750777" cy="7157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Консультации («Как помочь ребёнку в сенсорном развитии»)</a:t>
          </a:r>
          <a:endParaRPr lang="ru-RU" sz="1800" kern="1200" dirty="0"/>
        </a:p>
      </dsp:txBody>
      <dsp:txXfrm>
        <a:off x="396888" y="894756"/>
        <a:ext cx="5680901" cy="645830"/>
      </dsp:txXfrm>
    </dsp:sp>
    <dsp:sp modelId="{16DD44CE-8081-492B-9CDB-813CE5E1422E}">
      <dsp:nvSpPr>
        <dsp:cNvPr id="0" name=""/>
        <dsp:cNvSpPr/>
      </dsp:nvSpPr>
      <dsp:spPr>
        <a:xfrm>
          <a:off x="0" y="2430241"/>
          <a:ext cx="7239000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2D12D4-A34D-4488-AF02-305238097331}">
      <dsp:nvSpPr>
        <dsp:cNvPr id="0" name=""/>
        <dsp:cNvSpPr/>
      </dsp:nvSpPr>
      <dsp:spPr>
        <a:xfrm>
          <a:off x="361950" y="1813124"/>
          <a:ext cx="5787363" cy="8385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Папки – передвижки («Семь типов развивающих игр», «С чего начинается обучение ребёнка цветам?)</a:t>
          </a:r>
          <a:endParaRPr lang="ru-RU" sz="1800" kern="1200" dirty="0"/>
        </a:p>
      </dsp:txBody>
      <dsp:txXfrm>
        <a:off x="402883" y="1854057"/>
        <a:ext cx="5705497" cy="756651"/>
      </dsp:txXfrm>
    </dsp:sp>
    <dsp:sp modelId="{26D1E9EB-3F17-4BF4-98E7-F141022D00DC}">
      <dsp:nvSpPr>
        <dsp:cNvPr id="0" name=""/>
        <dsp:cNvSpPr/>
      </dsp:nvSpPr>
      <dsp:spPr>
        <a:xfrm>
          <a:off x="0" y="3379000"/>
          <a:ext cx="7239000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5493D1-5F34-4CDD-A910-0BBE00EA3481}">
      <dsp:nvSpPr>
        <dsp:cNvPr id="0" name=""/>
        <dsp:cNvSpPr/>
      </dsp:nvSpPr>
      <dsp:spPr>
        <a:xfrm>
          <a:off x="361950" y="2889241"/>
          <a:ext cx="5750777" cy="7111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Индивидуальные беседы</a:t>
          </a:r>
          <a:endParaRPr lang="ru-RU" sz="1800" kern="1200" dirty="0"/>
        </a:p>
      </dsp:txBody>
      <dsp:txXfrm>
        <a:off x="396666" y="2923957"/>
        <a:ext cx="5681345" cy="641726"/>
      </dsp:txXfrm>
    </dsp:sp>
    <dsp:sp modelId="{DEEF3DDE-8454-4516-A25B-0AFC34F5F9DD}">
      <dsp:nvSpPr>
        <dsp:cNvPr id="0" name=""/>
        <dsp:cNvSpPr/>
      </dsp:nvSpPr>
      <dsp:spPr>
        <a:xfrm>
          <a:off x="0" y="4323725"/>
          <a:ext cx="7239000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0E124E-20B2-4705-956D-852FBF75E2A7}">
      <dsp:nvSpPr>
        <dsp:cNvPr id="0" name=""/>
        <dsp:cNvSpPr/>
      </dsp:nvSpPr>
      <dsp:spPr>
        <a:xfrm>
          <a:off x="361950" y="3838000"/>
          <a:ext cx="5787363" cy="7071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Родительское собрание («Сенсорное развитие детей младшего дошкольного возраста»</a:t>
          </a:r>
          <a:endParaRPr lang="ru-RU" sz="1800" kern="1200" dirty="0"/>
        </a:p>
      </dsp:txBody>
      <dsp:txXfrm>
        <a:off x="396469" y="3872519"/>
        <a:ext cx="5718325" cy="638087"/>
      </dsp:txXfrm>
    </dsp:sp>
    <dsp:sp modelId="{F0DF8C1B-FD85-468F-9C68-95E3F2E50023}">
      <dsp:nvSpPr>
        <dsp:cNvPr id="0" name=""/>
        <dsp:cNvSpPr/>
      </dsp:nvSpPr>
      <dsp:spPr>
        <a:xfrm>
          <a:off x="0" y="5306372"/>
          <a:ext cx="7239000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CE1EDC-BBA2-451D-B62E-25425F58A11F}">
      <dsp:nvSpPr>
        <dsp:cNvPr id="0" name=""/>
        <dsp:cNvSpPr/>
      </dsp:nvSpPr>
      <dsp:spPr>
        <a:xfrm>
          <a:off x="370383" y="4824534"/>
          <a:ext cx="5770489" cy="74504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Выставка дидактических игр и игрушек, способствующих закреплению сенсорных эталонов</a:t>
          </a:r>
          <a:endParaRPr lang="ru-RU" sz="1800" kern="1200" dirty="0"/>
        </a:p>
      </dsp:txBody>
      <dsp:txXfrm>
        <a:off x="406753" y="4860904"/>
        <a:ext cx="5697749" cy="672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01.01.2008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01.01.2008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01.01.2008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3.jpe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916832"/>
            <a:ext cx="5897488" cy="286816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Сенсорное </a:t>
            </a:r>
            <a:r>
              <a:rPr lang="ru-RU" sz="3600" dirty="0">
                <a:latin typeface="Times New Roman"/>
                <a:ea typeface="Times New Roman"/>
                <a:cs typeface="Times New Roman"/>
              </a:rPr>
              <a:t>развитие детей младшего дошкольного возраста</a:t>
            </a:r>
            <a:r>
              <a:rPr lang="ru-RU" sz="3600" dirty="0">
                <a:ea typeface="Times New Roman"/>
                <a:cs typeface="Times New Roman"/>
              </a:rPr>
              <a:t/>
            </a:r>
            <a:br>
              <a:rPr lang="ru-RU" sz="3600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437112"/>
            <a:ext cx="6400800" cy="2112640"/>
          </a:xfrm>
        </p:spPr>
        <p:txBody>
          <a:bodyPr/>
          <a:lstStyle/>
          <a:p>
            <a:pPr algn="r"/>
            <a:r>
              <a:rPr lang="ru-RU" sz="2000" dirty="0" smtClean="0">
                <a:latin typeface="Arial Black" pitchFamily="34" charset="0"/>
              </a:rPr>
              <a:t>Воспитатель Русова </a:t>
            </a:r>
            <a:r>
              <a:rPr lang="ru-RU" sz="2000" dirty="0" smtClean="0">
                <a:latin typeface="Arial Black" pitchFamily="34" charset="0"/>
              </a:rPr>
              <a:t>Светлана </a:t>
            </a:r>
            <a:r>
              <a:rPr lang="ru-RU" sz="2000" dirty="0" smtClean="0">
                <a:latin typeface="Arial Black" pitchFamily="34" charset="0"/>
              </a:rPr>
              <a:t>Евгеньевна</a:t>
            </a:r>
            <a:endParaRPr lang="ru-RU" sz="20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80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571184" cy="10583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 CYR"/>
                <a:ea typeface="Times New Roman"/>
              </a:rPr>
              <a:t>Сенсорное развитие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 CYR"/>
                <a:ea typeface="Times New Roman"/>
              </a:rPr>
              <a:t>предполагает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 CYR"/>
                <a:ea typeface="Times New Roman"/>
              </a:rPr>
              <a:t>формирование у ребенка процессов восприятия и представлений о предметах, объектах и явлениях окружающего мира.</a:t>
            </a: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368" y="1389876"/>
            <a:ext cx="7571184" cy="4846320"/>
          </a:xfrm>
        </p:spPr>
        <p:txBody>
          <a:bodyPr/>
          <a:lstStyle/>
          <a:p>
            <a:pPr marL="0" indent="0" algn="just">
              <a:buNone/>
            </a:pPr>
            <a:r>
              <a:rPr lang="ru-RU" i="1" dirty="0" smtClean="0"/>
              <a:t>Сенсорные эталоны</a:t>
            </a:r>
            <a:r>
              <a:rPr lang="ru-RU" dirty="0" smtClean="0"/>
              <a:t> – это общепринятые образцы внешних свойств предметов. </a:t>
            </a:r>
          </a:p>
          <a:p>
            <a:pPr marL="0" indent="0" algn="ctr">
              <a:buNone/>
            </a:pPr>
            <a:r>
              <a:rPr lang="ru-RU" dirty="0" smtClean="0"/>
              <a:t>Эталонная система:</a:t>
            </a:r>
          </a:p>
          <a:p>
            <a:pPr marL="0" indent="0">
              <a:buNone/>
            </a:pPr>
            <a:r>
              <a:rPr lang="ru-RU" dirty="0" smtClean="0"/>
              <a:t>Форма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Цвет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Величина 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771800" y="2726060"/>
            <a:ext cx="576064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3779912" y="2726060"/>
            <a:ext cx="648072" cy="5760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900600" y="2712348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12160" y="2726060"/>
            <a:ext cx="7920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092280" y="2708920"/>
            <a:ext cx="86409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691680" y="3717032"/>
            <a:ext cx="720080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63788" y="3717032"/>
            <a:ext cx="792088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707904" y="3717032"/>
            <a:ext cx="792088" cy="43204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788024" y="3717032"/>
            <a:ext cx="792088" cy="43204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уб 12"/>
          <p:cNvSpPr/>
          <p:nvPr/>
        </p:nvSpPr>
        <p:spPr>
          <a:xfrm>
            <a:off x="2195736" y="4509120"/>
            <a:ext cx="864096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уб 13"/>
          <p:cNvSpPr/>
          <p:nvPr/>
        </p:nvSpPr>
        <p:spPr>
          <a:xfrm>
            <a:off x="3455876" y="4725144"/>
            <a:ext cx="648072" cy="64807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уб 14"/>
          <p:cNvSpPr/>
          <p:nvPr/>
        </p:nvSpPr>
        <p:spPr>
          <a:xfrm>
            <a:off x="4427984" y="4941168"/>
            <a:ext cx="432048" cy="43204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868144" y="3717032"/>
            <a:ext cx="792088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804248" y="3717032"/>
            <a:ext cx="792088" cy="4320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46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93610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Дидактические </a:t>
            </a:r>
            <a:r>
              <a:rPr lang="ru-RU" sz="2000" dirty="0" smtClean="0"/>
              <a:t>игры на знание цвета</a:t>
            </a:r>
            <a:endParaRPr lang="ru-RU" sz="2000" dirty="0"/>
          </a:p>
        </p:txBody>
      </p:sp>
      <p:pic>
        <p:nvPicPr>
          <p:cNvPr id="3074" name="Picture 2" descr="D:\фото диплом\P103094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40790"/>
            <a:ext cx="3222336" cy="27553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2" descr="D:\фото диплом\P103094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723" y="1196752"/>
            <a:ext cx="3521075" cy="26408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7" name="Picture 3" descr="D:\фото диплом\P103095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137580"/>
            <a:ext cx="3305051" cy="26076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8" name="Picture 4" descr="D:\фото диплом\P103096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137580"/>
            <a:ext cx="3521075" cy="26408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18962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D:\фото диплом\P103096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3521075" cy="26408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4102" name="Picture 6" descr="D:\фото диплом\P103094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518" y="3645024"/>
            <a:ext cx="3521075" cy="26408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6" descr="D:\сенсори\P103097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76672"/>
            <a:ext cx="3521075" cy="26408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7" name="Picture 7" descr="D:\сенсори\P103097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02" y="3348990"/>
            <a:ext cx="3521075" cy="26408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03593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43532" y="34290"/>
            <a:ext cx="5881345" cy="98636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Дидактические игры </a:t>
            </a:r>
            <a:br>
              <a:rPr lang="ru-RU" sz="2800" dirty="0" smtClean="0"/>
            </a:br>
            <a:r>
              <a:rPr lang="ru-RU" sz="2800" dirty="0" smtClean="0"/>
              <a:t>на знание величины </a:t>
            </a:r>
            <a:endParaRPr lang="ru-RU" sz="2800" dirty="0"/>
          </a:p>
        </p:txBody>
      </p:sp>
      <p:pic>
        <p:nvPicPr>
          <p:cNvPr id="4" name="Picture 2" descr="D:\фото диплом\P103095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8" y="980728"/>
            <a:ext cx="3672408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Picture 3" descr="D:\фото диплом\P103096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16632"/>
            <a:ext cx="3521075" cy="27128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4" descr="D:\сенсори\P103097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68892"/>
            <a:ext cx="2827363" cy="35009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7" name="Picture 5" descr="D:\сенсори\P103097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870" y="2194580"/>
            <a:ext cx="3521075" cy="26408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8" name="Picture 8" descr="D:\сенсори\P1030981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183" y="4131394"/>
            <a:ext cx="3521075" cy="26408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94708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7829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Дидактические игры </a:t>
            </a:r>
            <a:br>
              <a:rPr lang="ru-RU" sz="2400" dirty="0" smtClean="0"/>
            </a:br>
            <a:r>
              <a:rPr lang="ru-RU" sz="2400" dirty="0" smtClean="0"/>
              <a:t>на знание формы предметов</a:t>
            </a:r>
            <a:endParaRPr lang="ru-RU" sz="2400" dirty="0"/>
          </a:p>
        </p:txBody>
      </p:sp>
      <p:pic>
        <p:nvPicPr>
          <p:cNvPr id="5124" name="Picture 4" descr="D:\фото диплом\P103093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8720"/>
            <a:ext cx="3240360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125" name="Picture 5" descr="D:\фото диплом\P103096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836712"/>
            <a:ext cx="3089026" cy="24247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Picture 2" descr="D:\сенсори\P103096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80" y="3933056"/>
            <a:ext cx="3521075" cy="26408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10" descr="D:\сенсори\P103097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297690"/>
            <a:ext cx="3226953" cy="2373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7" name="Picture 3" descr="D:\сенсори\P1030968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36912"/>
            <a:ext cx="3203848" cy="22361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1293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42048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 CYR"/>
                <a:ea typeface="Times New Roman"/>
                <a:cs typeface="Times New Roman CYR"/>
              </a:rPr>
              <a:t>Зона сенсорного развития как элемент развивающей среды является одной из самых важных для ребенка</a:t>
            </a:r>
            <a:endParaRPr lang="ru-RU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4797152"/>
            <a:ext cx="352044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сенсори\P103098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3816424" cy="32129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6" name="Picture 2" descr="D:\сенсори\P103097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68760"/>
            <a:ext cx="4210124" cy="33123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501098"/>
            <a:ext cx="3744416" cy="23488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9" name="Picture 3" descr="D:\фото диплом\дид.игры\P103098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73664"/>
            <a:ext cx="3744416" cy="23108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75120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336704" cy="62632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Работа с родителями</a:t>
            </a:r>
            <a:b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по сенсорному развитию детей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562306"/>
              </p:ext>
            </p:extLst>
          </p:nvPr>
        </p:nvGraphicFramePr>
        <p:xfrm>
          <a:off x="457200" y="1052736"/>
          <a:ext cx="72390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033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Подводя итог можно сказать, что систематическая работа </a:t>
            </a:r>
            <a:r>
              <a:rPr lang="ru-RU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оказывает </a:t>
            </a:r>
            <a:r>
              <a:rPr lang="ru-RU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положительное влияние на развитие сенсорных способностей детей</a:t>
            </a:r>
            <a:endParaRPr lang="ru-RU" sz="2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sz="1800" dirty="0" smtClean="0"/>
              <a:t>Рекомендую </a:t>
            </a:r>
            <a:r>
              <a:rPr lang="ru-RU" sz="1800" dirty="0" smtClean="0"/>
              <a:t>данную работу воспитателям младших групп.</a:t>
            </a:r>
            <a:endParaRPr lang="ru-RU" sz="1800" dirty="0"/>
          </a:p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Спасибо за внимание!</a:t>
            </a:r>
            <a:endParaRPr lang="ru-RU" sz="32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074" name="Picture 2" descr="D:\1\P103081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14" b="1251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00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295</TotalTime>
  <Words>147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Сенсорное развитие детей младшего дошкольного возраста </vt:lpstr>
      <vt:lpstr>Сенсорное развитие предполагает формирование у ребенка процессов восприятия и представлений о предметах, объектах и явлениях окружающего мира.</vt:lpstr>
      <vt:lpstr>Дидактические игры на знание цвета</vt:lpstr>
      <vt:lpstr>Презентация PowerPoint</vt:lpstr>
      <vt:lpstr>Дидактические игры  на знание величины </vt:lpstr>
      <vt:lpstr>Дидактические игры  на знание формы предметов</vt:lpstr>
      <vt:lpstr>Зона сенсорного развития как элемент развивающей среды является одной из самых важных для ребенка</vt:lpstr>
      <vt:lpstr>Работа с родителями по сенсорному развитию детей</vt:lpstr>
      <vt:lpstr>Подводя итог можно сказать, что систематическая работа оказывает положительное влияние на развитие сенсорных способностей детей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com9</cp:lastModifiedBy>
  <cp:revision>21</cp:revision>
  <dcterms:modified xsi:type="dcterms:W3CDTF">2007-12-31T20:06:11Z</dcterms:modified>
</cp:coreProperties>
</file>