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8" r:id="rId5"/>
    <p:sldId id="262" r:id="rId6"/>
    <p:sldId id="270" r:id="rId7"/>
    <p:sldId id="275" r:id="rId8"/>
    <p:sldId id="27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764704"/>
            <a:ext cx="6336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Филиал №3 МАДОУ «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Верхнекетский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детский сад»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4725144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Подготовила: Перебейнос Наталья Леонидовна, воспитатель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5949280"/>
            <a:ext cx="1028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916832"/>
            <a:ext cx="83529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Экспериментирование как средство развития самостоятельной деятельности детей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C:\Users\user\Desktop\Новая папка\0_12f52b_31b847b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212976"/>
            <a:ext cx="1556292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628800"/>
            <a:ext cx="6552728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Экспериментирование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99695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мышление      логика      творчество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400506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обобщение      выводы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5301208"/>
            <a:ext cx="3960440" cy="11079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знания </a:t>
            </a:r>
            <a:endParaRPr lang="ru-RU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732240" y="2492896"/>
            <a:ext cx="72008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1979712" y="2492896"/>
            <a:ext cx="72008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283968" y="2492896"/>
            <a:ext cx="72008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364088" y="3573016"/>
            <a:ext cx="576064" cy="57606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203848" y="3573016"/>
            <a:ext cx="576064" cy="57606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355976" y="4581128"/>
            <a:ext cx="720080" cy="576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259632" y="1561803"/>
            <a:ext cx="68407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опытно-экспериментальной деятельности реализуется в: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совместной непосредственно</a:t>
            </a:r>
            <a:r>
              <a:rPr kumimoji="0" lang="ru-RU" sz="2800" b="1" i="0" u="none" strike="noStrike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образовательной деятельности; </a:t>
            </a: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ходе режимных моментов;</a:t>
            </a: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самостоятельной деятельности;</a:t>
            </a: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взаимодействии с семьями детей.</a:t>
            </a: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Новая папка\maly-odkrywca.png"/>
          <p:cNvPicPr>
            <a:picLocks noChangeAspect="1" noChangeArrowheads="1"/>
          </p:cNvPicPr>
          <p:nvPr/>
        </p:nvPicPr>
        <p:blipFill>
          <a:blip r:embed="rId2" cstate="print"/>
          <a:srcRect l="22832" r="25796"/>
          <a:stretch>
            <a:fillRect/>
          </a:stretch>
        </p:blipFill>
        <p:spPr bwMode="auto">
          <a:xfrm>
            <a:off x="7020272" y="2492896"/>
            <a:ext cx="1944216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наташа\наташа\PB250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44824"/>
            <a:ext cx="5359176" cy="4019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D:\наташа\наташа\PC020319.JPG"/>
          <p:cNvPicPr>
            <a:picLocks noChangeAspect="1" noChangeArrowheads="1"/>
          </p:cNvPicPr>
          <p:nvPr/>
        </p:nvPicPr>
        <p:blipFill>
          <a:blip r:embed="rId2" cstate="print"/>
          <a:srcRect r="-327" b="12740"/>
          <a:stretch>
            <a:fillRect/>
          </a:stretch>
        </p:blipFill>
        <p:spPr bwMode="auto">
          <a:xfrm rot="5400000">
            <a:off x="4152071" y="2238857"/>
            <a:ext cx="5315048" cy="3467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D:\наташа\наташа\PC020317.JPG"/>
          <p:cNvPicPr>
            <a:picLocks noChangeAspect="1" noChangeArrowheads="1"/>
          </p:cNvPicPr>
          <p:nvPr/>
        </p:nvPicPr>
        <p:blipFill>
          <a:blip r:embed="rId3" cstate="print"/>
          <a:srcRect l="31665" r="6325"/>
          <a:stretch>
            <a:fillRect/>
          </a:stretch>
        </p:blipFill>
        <p:spPr bwMode="auto">
          <a:xfrm>
            <a:off x="683567" y="1314873"/>
            <a:ext cx="4248473" cy="5138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наташа\наташа\DSC03830.JPG"/>
          <p:cNvPicPr>
            <a:picLocks noChangeAspect="1" noChangeArrowheads="1"/>
          </p:cNvPicPr>
          <p:nvPr/>
        </p:nvPicPr>
        <p:blipFill>
          <a:blip r:embed="rId2" cstate="print"/>
          <a:srcRect l="6150" r="2432"/>
          <a:stretch>
            <a:fillRect/>
          </a:stretch>
        </p:blipFill>
        <p:spPr bwMode="auto">
          <a:xfrm>
            <a:off x="179512" y="2177134"/>
            <a:ext cx="4752528" cy="2922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D:\наташа\наташа\DSC03832.JPG"/>
          <p:cNvPicPr>
            <a:picLocks noChangeAspect="1" noChangeArrowheads="1"/>
          </p:cNvPicPr>
          <p:nvPr/>
        </p:nvPicPr>
        <p:blipFill>
          <a:blip r:embed="rId3" cstate="print"/>
          <a:srcRect l="22405" r="2540"/>
          <a:stretch>
            <a:fillRect/>
          </a:stretch>
        </p:blipFill>
        <p:spPr bwMode="auto">
          <a:xfrm>
            <a:off x="5076056" y="2150932"/>
            <a:ext cx="3960440" cy="2966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2795734"/>
            <a:ext cx="763284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 решаемых задач</a:t>
            </a: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</a:t>
            </a:r>
            <a:r>
              <a:rPr kumimoji="0" lang="ru-RU" sz="28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элементарных понятий и умозаключений;</a:t>
            </a:r>
            <a:endParaRPr kumimoji="0" lang="ru-RU" sz="2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безопасность;</a:t>
            </a:r>
            <a:endParaRPr kumimoji="0" lang="ru-RU" sz="2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используется обычное бытовое, игровое и нестандартное оборудование.</a:t>
            </a:r>
            <a:endParaRPr kumimoji="0" lang="ru-RU" sz="2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980728"/>
            <a:ext cx="5256584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В чем заключается элементарность эксперимента?</a:t>
            </a:r>
            <a:endParaRPr lang="ru-RU" sz="1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Users\user\Desktop\Новая папка\1281410325_018589d61f73.png"/>
          <p:cNvPicPr>
            <a:picLocks noChangeAspect="1" noChangeArrowheads="1"/>
          </p:cNvPicPr>
          <p:nvPr/>
        </p:nvPicPr>
        <p:blipFill>
          <a:blip r:embed="rId2" cstate="print"/>
          <a:srcRect l="4972" t="4641" r="21562" b="8421"/>
          <a:stretch>
            <a:fillRect/>
          </a:stretch>
        </p:blipFill>
        <p:spPr bwMode="auto">
          <a:xfrm>
            <a:off x="107504" y="404664"/>
            <a:ext cx="1547664" cy="2296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564904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Успехов в работе!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3794" name="Picture 2" descr="C:\Users\user\Desktop\Новая папка\Untitled2_zpscb6a306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573016"/>
            <a:ext cx="4067175" cy="2771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91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46</cp:revision>
  <dcterms:created xsi:type="dcterms:W3CDTF">2016-01-06T11:10:39Z</dcterms:created>
  <dcterms:modified xsi:type="dcterms:W3CDTF">2016-02-07T14:23:54Z</dcterms:modified>
</cp:coreProperties>
</file>